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84" r:id="rId5"/>
    <p:sldId id="282" r:id="rId6"/>
    <p:sldId id="301" r:id="rId7"/>
    <p:sldId id="302" r:id="rId8"/>
    <p:sldId id="278" r:id="rId9"/>
    <p:sldId id="290" r:id="rId10"/>
    <p:sldId id="291" r:id="rId11"/>
    <p:sldId id="281" r:id="rId12"/>
    <p:sldId id="289" r:id="rId13"/>
    <p:sldId id="260" r:id="rId14"/>
    <p:sldId id="261" r:id="rId15"/>
    <p:sldId id="286" r:id="rId16"/>
    <p:sldId id="303" r:id="rId17"/>
    <p:sldId id="279" r:id="rId18"/>
    <p:sldId id="262" r:id="rId19"/>
    <p:sldId id="293" r:id="rId20"/>
    <p:sldId id="304" r:id="rId21"/>
    <p:sldId id="297" r:id="rId22"/>
    <p:sldId id="298" r:id="rId23"/>
    <p:sldId id="296" r:id="rId24"/>
    <p:sldId id="294" r:id="rId25"/>
    <p:sldId id="264" r:id="rId26"/>
    <p:sldId id="266" r:id="rId27"/>
    <p:sldId id="306" r:id="rId28"/>
    <p:sldId id="307" r:id="rId29"/>
    <p:sldId id="308" r:id="rId30"/>
    <p:sldId id="299" r:id="rId31"/>
    <p:sldId id="276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FCDD9-38B7-4824-94E8-CD8448BA805A}" v="59" dt="2019-06-27T09:26:38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-2712" y="-1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ova, Katrin (CW-Sustainability)" userId="b8d05db4-2509-4fb8-b1d9-8e577d38a79e" providerId="ADAL" clId="{17BFCDD9-38B7-4824-94E8-CD8448BA805A}"/>
    <pc:docChg chg="undo custSel addSld delSld modSld">
      <pc:chgData name="Tomova, Katrin (CW-Sustainability)" userId="b8d05db4-2509-4fb8-b1d9-8e577d38a79e" providerId="ADAL" clId="{17BFCDD9-38B7-4824-94E8-CD8448BA805A}" dt="2019-06-27T09:26:38.596" v="284" actId="1035"/>
      <pc:docMkLst>
        <pc:docMk/>
      </pc:docMkLst>
      <pc:sldChg chg="addSp delSp modSp del">
        <pc:chgData name="Tomova, Katrin (CW-Sustainability)" userId="b8d05db4-2509-4fb8-b1d9-8e577d38a79e" providerId="ADAL" clId="{17BFCDD9-38B7-4824-94E8-CD8448BA805A}" dt="2019-06-27T09:25:25.593" v="218" actId="2696"/>
        <pc:sldMkLst>
          <pc:docMk/>
          <pc:sldMk cId="2465813591" sldId="256"/>
        </pc:sldMkLst>
        <pc:spChg chg="mod">
          <ac:chgData name="Tomova, Katrin (CW-Sustainability)" userId="b8d05db4-2509-4fb8-b1d9-8e577d38a79e" providerId="ADAL" clId="{17BFCDD9-38B7-4824-94E8-CD8448BA805A}" dt="2019-06-27T09:20:53.240" v="26"/>
          <ac:spMkLst>
            <pc:docMk/>
            <pc:sldMk cId="2465813591" sldId="256"/>
            <ac:spMk id="16" creationId="{F82C9075-EA3B-41D7-A6EA-81AE34F44224}"/>
          </ac:spMkLst>
        </pc:spChg>
        <pc:spChg chg="add mod">
          <ac:chgData name="Tomova, Katrin (CW-Sustainability)" userId="b8d05db4-2509-4fb8-b1d9-8e577d38a79e" providerId="ADAL" clId="{17BFCDD9-38B7-4824-94E8-CD8448BA805A}" dt="2019-06-27T09:20:00.329" v="11" actId="1076"/>
          <ac:spMkLst>
            <pc:docMk/>
            <pc:sldMk cId="2465813591" sldId="256"/>
            <ac:spMk id="43" creationId="{F7B2F121-8DB3-45C2-8E37-8D950125AEB2}"/>
          </ac:spMkLst>
        </pc:spChg>
        <pc:spChg chg="add del mod">
          <ac:chgData name="Tomova, Katrin (CW-Sustainability)" userId="b8d05db4-2509-4fb8-b1d9-8e577d38a79e" providerId="ADAL" clId="{17BFCDD9-38B7-4824-94E8-CD8448BA805A}" dt="2019-06-27T09:20:23.756" v="22"/>
          <ac:spMkLst>
            <pc:docMk/>
            <pc:sldMk cId="2465813591" sldId="256"/>
            <ac:spMk id="44" creationId="{14E57C86-554B-4315-A8EF-ABB76406CC0E}"/>
          </ac:spMkLst>
        </pc:spChg>
        <pc:spChg chg="add del mod">
          <ac:chgData name="Tomova, Katrin (CW-Sustainability)" userId="b8d05db4-2509-4fb8-b1d9-8e577d38a79e" providerId="ADAL" clId="{17BFCDD9-38B7-4824-94E8-CD8448BA805A}" dt="2019-06-27T09:20:31.077" v="24" actId="767"/>
          <ac:spMkLst>
            <pc:docMk/>
            <pc:sldMk cId="2465813591" sldId="256"/>
            <ac:spMk id="45" creationId="{2BBD39A7-9B16-4926-BC49-60DC9D71E1E8}"/>
          </ac:spMkLst>
        </pc:spChg>
        <pc:spChg chg="del mod">
          <ac:chgData name="Tomova, Katrin (CW-Sustainability)" userId="b8d05db4-2509-4fb8-b1d9-8e577d38a79e" providerId="ADAL" clId="{17BFCDD9-38B7-4824-94E8-CD8448BA805A}" dt="2019-06-27T09:22:10.356" v="48"/>
          <ac:spMkLst>
            <pc:docMk/>
            <pc:sldMk cId="2465813591" sldId="256"/>
            <ac:spMk id="46" creationId="{9023E5D2-0719-40E9-AEED-61EF76A7E03B}"/>
          </ac:spMkLst>
        </pc:spChg>
        <pc:spChg chg="del mod">
          <ac:chgData name="Tomova, Katrin (CW-Sustainability)" userId="b8d05db4-2509-4fb8-b1d9-8e577d38a79e" providerId="ADAL" clId="{17BFCDD9-38B7-4824-94E8-CD8448BA805A}" dt="2019-06-27T09:22:21.610" v="51"/>
          <ac:spMkLst>
            <pc:docMk/>
            <pc:sldMk cId="2465813591" sldId="256"/>
            <ac:spMk id="48" creationId="{A94BAD6B-A232-487F-B689-9541FE8F5528}"/>
          </ac:spMkLst>
        </pc:spChg>
        <pc:spChg chg="add mod">
          <ac:chgData name="Tomova, Katrin (CW-Sustainability)" userId="b8d05db4-2509-4fb8-b1d9-8e577d38a79e" providerId="ADAL" clId="{17BFCDD9-38B7-4824-94E8-CD8448BA805A}" dt="2019-06-27T09:22:49.145" v="57" actId="1076"/>
          <ac:spMkLst>
            <pc:docMk/>
            <pc:sldMk cId="2465813591" sldId="256"/>
            <ac:spMk id="52" creationId="{6E122052-08E0-4DB0-9A53-D8CBE9D398BC}"/>
          </ac:spMkLst>
        </pc:spChg>
        <pc:picChg chg="mod">
          <ac:chgData name="Tomova, Katrin (CW-Sustainability)" userId="b8d05db4-2509-4fb8-b1d9-8e577d38a79e" providerId="ADAL" clId="{17BFCDD9-38B7-4824-94E8-CD8448BA805A}" dt="2019-06-27T09:22:45.920" v="56" actId="1076"/>
          <ac:picMkLst>
            <pc:docMk/>
            <pc:sldMk cId="2465813591" sldId="256"/>
            <ac:picMk id="38" creationId="{DC191AC0-4AA6-4F68-A6F9-8D56E6F8FECD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6.279" v="19" actId="1076"/>
          <ac:picMkLst>
            <pc:docMk/>
            <pc:sldMk cId="2465813591" sldId="256"/>
            <ac:picMk id="39" creationId="{09873C24-3738-41CD-8CD1-5E495D3D0D00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19:00.593" v="4" actId="478"/>
          <ac:picMkLst>
            <pc:docMk/>
            <pc:sldMk cId="2465813591" sldId="256"/>
            <ac:picMk id="40" creationId="{FFF79BD7-1F8B-427D-9694-A849997A58FC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2.954" v="17" actId="1076"/>
          <ac:picMkLst>
            <pc:docMk/>
            <pc:sldMk cId="2465813591" sldId="256"/>
            <ac:picMk id="41" creationId="{2DD5B731-958C-423F-9C44-9D91B5B6E3B9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1.595" v="16" actId="1076"/>
          <ac:picMkLst>
            <pc:docMk/>
            <pc:sldMk cId="2465813591" sldId="256"/>
            <ac:picMk id="42" creationId="{AABC3439-0F72-4E3E-B00E-158F5502E07E}"/>
          </ac:picMkLst>
        </pc:picChg>
        <pc:picChg chg="add mod">
          <ac:chgData name="Tomova, Katrin (CW-Sustainability)" userId="b8d05db4-2509-4fb8-b1d9-8e577d38a79e" providerId="ADAL" clId="{17BFCDD9-38B7-4824-94E8-CD8448BA805A}" dt="2019-06-27T09:20:14.717" v="18" actId="1076"/>
          <ac:picMkLst>
            <pc:docMk/>
            <pc:sldMk cId="2465813591" sldId="256"/>
            <ac:picMk id="1026" creationId="{B8F66788-38AE-48F5-B05F-79C29DA9439F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20:02.429" v="12" actId="478"/>
          <ac:picMkLst>
            <pc:docMk/>
            <pc:sldMk cId="2465813591" sldId="256"/>
            <ac:picMk id="1027" creationId="{45FBAE64-AC39-484A-8CBA-DE6D0DFD694E}"/>
          </ac:picMkLst>
        </pc:picChg>
        <pc:picChg chg="add del mod">
          <ac:chgData name="Tomova, Katrin (CW-Sustainability)" userId="b8d05db4-2509-4fb8-b1d9-8e577d38a79e" providerId="ADAL" clId="{17BFCDD9-38B7-4824-94E8-CD8448BA805A}" dt="2019-06-27T09:20:03.798" v="13" actId="478"/>
          <ac:picMkLst>
            <pc:docMk/>
            <pc:sldMk cId="2465813591" sldId="256"/>
            <ac:picMk id="1029" creationId="{0973FAE7-30FD-40C6-8DAB-76E81689567B}"/>
          </ac:picMkLst>
        </pc:picChg>
      </pc:sldChg>
      <pc:sldChg chg="addSp delSp modSp">
        <pc:chgData name="Tomova, Katrin (CW-Sustainability)" userId="b8d05db4-2509-4fb8-b1d9-8e577d38a79e" providerId="ADAL" clId="{17BFCDD9-38B7-4824-94E8-CD8448BA805A}" dt="2019-06-27T09:26:38.596" v="284" actId="1035"/>
        <pc:sldMkLst>
          <pc:docMk/>
          <pc:sldMk cId="4056956205" sldId="257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56956205" sldId="257"/>
            <ac:spMk id="2" creationId="{443EE695-501A-435D-9480-0C9C2F36DAB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56956205" sldId="257"/>
            <ac:spMk id="3" creationId="{0700B1C9-662A-41A2-A1AB-12136567EA7C}"/>
          </ac:spMkLst>
        </pc:spChg>
        <pc:spChg chg="mod">
          <ac:chgData name="Tomova, Katrin (CW-Sustainability)" userId="b8d05db4-2509-4fb8-b1d9-8e577d38a79e" providerId="ADAL" clId="{17BFCDD9-38B7-4824-94E8-CD8448BA805A}" dt="2019-06-27T09:23:22.573" v="62" actId="14100"/>
          <ac:spMkLst>
            <pc:docMk/>
            <pc:sldMk cId="4056956205" sldId="257"/>
            <ac:spMk id="5" creationId="{B47B773A-E5BB-4687-BAE2-B4267858DB0E}"/>
          </ac:spMkLst>
        </pc:spChg>
        <pc:spChg chg="mod">
          <ac:chgData name="Tomova, Katrin (CW-Sustainability)" userId="b8d05db4-2509-4fb8-b1d9-8e577d38a79e" providerId="ADAL" clId="{17BFCDD9-38B7-4824-94E8-CD8448BA805A}" dt="2019-06-27T09:23:40.635" v="68" actId="1076"/>
          <ac:spMkLst>
            <pc:docMk/>
            <pc:sldMk cId="4056956205" sldId="257"/>
            <ac:spMk id="6" creationId="{763B60B8-66E8-4AE1-B4E0-5BB6D2C503F1}"/>
          </ac:spMkLst>
        </pc:spChg>
        <pc:spChg chg="mod">
          <ac:chgData name="Tomova, Katrin (CW-Sustainability)" userId="b8d05db4-2509-4fb8-b1d9-8e577d38a79e" providerId="ADAL" clId="{17BFCDD9-38B7-4824-94E8-CD8448BA805A}" dt="2019-06-27T09:23:54.244" v="73" actId="14100"/>
          <ac:spMkLst>
            <pc:docMk/>
            <pc:sldMk cId="4056956205" sldId="257"/>
            <ac:spMk id="12" creationId="{70456D24-F7F6-47B0-8779-2DB8A2E5BA21}"/>
          </ac:spMkLst>
        </pc:spChg>
        <pc:spChg chg="add mod">
          <ac:chgData name="Tomova, Katrin (CW-Sustainability)" userId="b8d05db4-2509-4fb8-b1d9-8e577d38a79e" providerId="ADAL" clId="{17BFCDD9-38B7-4824-94E8-CD8448BA805A}" dt="2019-06-27T09:25:09.223" v="214" actId="20577"/>
          <ac:spMkLst>
            <pc:docMk/>
            <pc:sldMk cId="4056956205" sldId="257"/>
            <ac:spMk id="13" creationId="{4B6A78C8-E4C1-4970-A268-E8CF0A2A2E85}"/>
          </ac:spMkLst>
        </pc:spChg>
        <pc:spChg chg="add del mod">
          <ac:chgData name="Tomova, Katrin (CW-Sustainability)" userId="b8d05db4-2509-4fb8-b1d9-8e577d38a79e" providerId="ADAL" clId="{17BFCDD9-38B7-4824-94E8-CD8448BA805A}" dt="2019-06-27T09:26:22.389" v="276" actId="478"/>
          <ac:spMkLst>
            <pc:docMk/>
            <pc:sldMk cId="4056956205" sldId="257"/>
            <ac:spMk id="14" creationId="{8FD99BF8-EBE8-4317-83E4-C8265BB0ADEC}"/>
          </ac:spMkLst>
        </pc:spChg>
        <pc:spChg chg="del">
          <ac:chgData name="Tomova, Katrin (CW-Sustainability)" userId="b8d05db4-2509-4fb8-b1d9-8e577d38a79e" providerId="ADAL" clId="{17BFCDD9-38B7-4824-94E8-CD8448BA805A}" dt="2019-06-27T09:23:24.819" v="63" actId="478"/>
          <ac:spMkLst>
            <pc:docMk/>
            <pc:sldMk cId="4056956205" sldId="257"/>
            <ac:spMk id="16" creationId="{F82C9075-EA3B-41D7-A6EA-81AE34F44224}"/>
          </ac:spMkLst>
        </pc:spChg>
        <pc:spChg chg="add del">
          <ac:chgData name="Tomova, Katrin (CW-Sustainability)" userId="b8d05db4-2509-4fb8-b1d9-8e577d38a79e" providerId="ADAL" clId="{17BFCDD9-38B7-4824-94E8-CD8448BA805A}" dt="2019-06-27T09:22:52.747" v="59"/>
          <ac:spMkLst>
            <pc:docMk/>
            <pc:sldMk cId="4056956205" sldId="257"/>
            <ac:spMk id="20" creationId="{1219F9EB-E2A9-4244-A9BD-179ADBF239EA}"/>
          </ac:spMkLst>
        </pc:spChg>
        <pc:spChg chg="add">
          <ac:chgData name="Tomova, Katrin (CW-Sustainability)" userId="b8d05db4-2509-4fb8-b1d9-8e577d38a79e" providerId="ADAL" clId="{17BFCDD9-38B7-4824-94E8-CD8448BA805A}" dt="2019-06-27T09:23:07.908" v="60"/>
          <ac:spMkLst>
            <pc:docMk/>
            <pc:sldMk cId="4056956205" sldId="257"/>
            <ac:spMk id="21" creationId="{AD94E436-CB0C-4DEB-8E85-0777E94499D7}"/>
          </ac:spMkLst>
        </pc:spChg>
        <pc:spChg chg="del mod">
          <ac:chgData name="Tomova, Katrin (CW-Sustainability)" userId="b8d05db4-2509-4fb8-b1d9-8e577d38a79e" providerId="ADAL" clId="{17BFCDD9-38B7-4824-94E8-CD8448BA805A}" dt="2019-06-27T09:25:08.340" v="213" actId="478"/>
          <ac:spMkLst>
            <pc:docMk/>
            <pc:sldMk cId="4056956205" sldId="257"/>
            <ac:spMk id="22" creationId="{24ACFDBA-4142-4768-B507-D38DB8C723D7}"/>
          </ac:spMkLst>
        </pc:spChg>
        <pc:spChg chg="del mod">
          <ac:chgData name="Tomova, Katrin (CW-Sustainability)" userId="b8d05db4-2509-4fb8-b1d9-8e577d38a79e" providerId="ADAL" clId="{17BFCDD9-38B7-4824-94E8-CD8448BA805A}" dt="2019-06-27T09:24:57.414" v="176"/>
          <ac:spMkLst>
            <pc:docMk/>
            <pc:sldMk cId="4056956205" sldId="257"/>
            <ac:spMk id="23" creationId="{ABDF8458-76DB-4E9E-970F-4FCE4CAACA6C}"/>
          </ac:spMkLst>
        </pc:spChg>
        <pc:grpChg chg="mod">
          <ac:chgData name="Tomova, Katrin (CW-Sustainability)" userId="b8d05db4-2509-4fb8-b1d9-8e577d38a79e" providerId="ADAL" clId="{17BFCDD9-38B7-4824-94E8-CD8448BA805A}" dt="2019-06-27T09:23:22.573" v="62" actId="14100"/>
          <ac:grpSpMkLst>
            <pc:docMk/>
            <pc:sldMk cId="4056956205" sldId="257"/>
            <ac:grpSpMk id="4" creationId="{EF4E0ED2-11B6-4785-A72B-1DA7DE7D22A6}"/>
          </ac:grpSpMkLst>
        </pc:grpChg>
        <pc:picChg chg="mod">
          <ac:chgData name="Tomova, Katrin (CW-Sustainability)" userId="b8d05db4-2509-4fb8-b1d9-8e577d38a79e" providerId="ADAL" clId="{17BFCDD9-38B7-4824-94E8-CD8448BA805A}" dt="2019-06-27T09:24:21.931" v="134" actId="1076"/>
          <ac:picMkLst>
            <pc:docMk/>
            <pc:sldMk cId="4056956205" sldId="257"/>
            <ac:picMk id="17" creationId="{655C8CBD-9C36-4439-906C-40190F3CA11D}"/>
          </ac:picMkLst>
        </pc:picChg>
        <pc:picChg chg="mod">
          <ac:chgData name="Tomova, Katrin (CW-Sustainability)" userId="b8d05db4-2509-4fb8-b1d9-8e577d38a79e" providerId="ADAL" clId="{17BFCDD9-38B7-4824-94E8-CD8448BA805A}" dt="2019-06-27T09:24:10.059" v="118" actId="1035"/>
          <ac:picMkLst>
            <pc:docMk/>
            <pc:sldMk cId="4056956205" sldId="257"/>
            <ac:picMk id="18" creationId="{3F3A78CE-7D12-4744-B74D-E14F6F1081E7}"/>
          </ac:picMkLst>
        </pc:picChg>
        <pc:picChg chg="mod">
          <ac:chgData name="Tomova, Katrin (CW-Sustainability)" userId="b8d05db4-2509-4fb8-b1d9-8e577d38a79e" providerId="ADAL" clId="{17BFCDD9-38B7-4824-94E8-CD8448BA805A}" dt="2019-06-27T09:24:16.087" v="132" actId="1035"/>
          <ac:picMkLst>
            <pc:docMk/>
            <pc:sldMk cId="4056956205" sldId="257"/>
            <ac:picMk id="19" creationId="{33691433-C6C3-41F0-88DD-4DA1014C1835}"/>
          </ac:picMkLst>
        </pc:picChg>
        <pc:picChg chg="mod">
          <ac:chgData name="Tomova, Katrin (CW-Sustainability)" userId="b8d05db4-2509-4fb8-b1d9-8e577d38a79e" providerId="ADAL" clId="{17BFCDD9-38B7-4824-94E8-CD8448BA805A}" dt="2019-06-27T09:24:11.728" v="122" actId="1035"/>
          <ac:picMkLst>
            <pc:docMk/>
            <pc:sldMk cId="4056956205" sldId="257"/>
            <ac:picMk id="24" creationId="{0B3CCBC0-5DA9-45D3-B791-2C0EC3606628}"/>
          </ac:picMkLst>
        </pc:picChg>
        <pc:picChg chg="add del">
          <ac:chgData name="Tomova, Katrin (CW-Sustainability)" userId="b8d05db4-2509-4fb8-b1d9-8e577d38a79e" providerId="ADAL" clId="{17BFCDD9-38B7-4824-94E8-CD8448BA805A}" dt="2019-06-27T09:24:56.391" v="175"/>
          <ac:picMkLst>
            <pc:docMk/>
            <pc:sldMk cId="4056956205" sldId="257"/>
            <ac:picMk id="25" creationId="{8FDD70CD-93D1-4999-8E3B-086ABCB372B5}"/>
          </ac:picMkLst>
        </pc:picChg>
        <pc:picChg chg="add mod">
          <ac:chgData name="Tomova, Katrin (CW-Sustainability)" userId="b8d05db4-2509-4fb8-b1d9-8e577d38a79e" providerId="ADAL" clId="{17BFCDD9-38B7-4824-94E8-CD8448BA805A}" dt="2019-06-27T09:25:14.982" v="216" actId="14100"/>
          <ac:picMkLst>
            <pc:docMk/>
            <pc:sldMk cId="4056956205" sldId="257"/>
            <ac:picMk id="26" creationId="{6A8A65E8-1734-44E3-9711-D9A28736BD92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36.930" v="282" actId="1037"/>
          <ac:picMkLst>
            <pc:docMk/>
            <pc:sldMk cId="4056956205" sldId="257"/>
            <ac:picMk id="27" creationId="{CEEE8E02-C737-4485-9351-17BB4C99E27C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28.963" v="277" actId="1076"/>
          <ac:picMkLst>
            <pc:docMk/>
            <pc:sldMk cId="4056956205" sldId="257"/>
            <ac:picMk id="28" creationId="{A2460133-6E23-4B7E-B5C0-330700B4FFAD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28.963" v="277" actId="1076"/>
          <ac:picMkLst>
            <pc:docMk/>
            <pc:sldMk cId="4056956205" sldId="257"/>
            <ac:picMk id="29" creationId="{68DAA9A3-0CFC-460A-8E41-ADAF74F663AC}"/>
          </ac:picMkLst>
        </pc:picChg>
        <pc:picChg chg="add mod">
          <ac:chgData name="Tomova, Katrin (CW-Sustainability)" userId="b8d05db4-2509-4fb8-b1d9-8e577d38a79e" providerId="ADAL" clId="{17BFCDD9-38B7-4824-94E8-CD8448BA805A}" dt="2019-06-27T09:26:38.596" v="284" actId="1035"/>
          <ac:picMkLst>
            <pc:docMk/>
            <pc:sldMk cId="4056956205" sldId="257"/>
            <ac:picMk id="30" creationId="{00A88B64-1152-4D46-8543-7E3619D89D9E}"/>
          </ac:picMkLst>
        </pc:picChg>
      </pc:sldChg>
      <pc:sldChg chg="add">
        <pc:chgData name="Tomova, Katrin (CW-Sustainability)" userId="b8d05db4-2509-4fb8-b1d9-8e577d38a79e" providerId="ADAL" clId="{17BFCDD9-38B7-4824-94E8-CD8448BA805A}" dt="2019-06-27T09:24:39.550" v="155"/>
        <pc:sldMkLst>
          <pc:docMk/>
          <pc:sldMk cId="445820284" sldId="258"/>
        </pc:sldMkLst>
      </pc:sldChg>
      <pc:sldChg chg="delSp del">
        <pc:chgData name="Tomova, Katrin (CW-Sustainability)" userId="b8d05db4-2509-4fb8-b1d9-8e577d38a79e" providerId="ADAL" clId="{17BFCDD9-38B7-4824-94E8-CD8448BA805A}" dt="2019-06-27T09:24:35.973" v="137" actId="2696"/>
        <pc:sldMkLst>
          <pc:docMk/>
          <pc:sldMk cId="3449849914" sldId="258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449849914" sldId="258"/>
            <ac:spMk id="2" creationId="{C27AEE31-8D74-4B95-9962-5E3231F200A7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449849914" sldId="258"/>
            <ac:spMk id="3" creationId="{4F3D04B5-E2B0-4F7F-8FC3-E6B2E09F5F6F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5.986" v="138" actId="2696"/>
        <pc:sldMkLst>
          <pc:docMk/>
          <pc:sldMk cId="2743899040" sldId="259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43899040" sldId="259"/>
            <ac:spMk id="2" creationId="{92C2DDF9-A65F-46CF-BE19-3CC0E63D143D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43899040" sldId="259"/>
            <ac:spMk id="3" creationId="{73EEDE81-5443-4673-834C-5A49F9DB3B9F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39.772" v="156"/>
        <pc:sldMkLst>
          <pc:docMk/>
          <pc:sldMk cId="3070321510" sldId="259"/>
        </pc:sldMkLst>
      </pc:sldChg>
      <pc:sldChg chg="delSp del">
        <pc:chgData name="Tomova, Katrin (CW-Sustainability)" userId="b8d05db4-2509-4fb8-b1d9-8e577d38a79e" providerId="ADAL" clId="{17BFCDD9-38B7-4824-94E8-CD8448BA805A}" dt="2019-06-27T09:24:36.006" v="139" actId="2696"/>
        <pc:sldMkLst>
          <pc:docMk/>
          <pc:sldMk cId="1996684821" sldId="260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996684821" sldId="260"/>
            <ac:spMk id="2" creationId="{DCC5F9FE-0BEB-496A-B047-2D0C0B7331D8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996684821" sldId="260"/>
            <ac:spMk id="3" creationId="{94E21997-E265-4601-BB6B-8FEEA4ED512A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39.983" v="157"/>
        <pc:sldMkLst>
          <pc:docMk/>
          <pc:sldMk cId="2897707781" sldId="260"/>
        </pc:sldMkLst>
      </pc:sldChg>
      <pc:sldChg chg="add">
        <pc:chgData name="Tomova, Katrin (CW-Sustainability)" userId="b8d05db4-2509-4fb8-b1d9-8e577d38a79e" providerId="ADAL" clId="{17BFCDD9-38B7-4824-94E8-CD8448BA805A}" dt="2019-06-27T09:24:40.148" v="158"/>
        <pc:sldMkLst>
          <pc:docMk/>
          <pc:sldMk cId="523018546" sldId="261"/>
        </pc:sldMkLst>
      </pc:sldChg>
      <pc:sldChg chg="delSp del">
        <pc:chgData name="Tomova, Katrin (CW-Sustainability)" userId="b8d05db4-2509-4fb8-b1d9-8e577d38a79e" providerId="ADAL" clId="{17BFCDD9-38B7-4824-94E8-CD8448BA805A}" dt="2019-06-27T09:24:36.037" v="140" actId="2696"/>
        <pc:sldMkLst>
          <pc:docMk/>
          <pc:sldMk cId="4006696682" sldId="261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06696682" sldId="261"/>
            <ac:spMk id="2" creationId="{099D7A30-B7C5-46B8-8EB9-392DB92D0459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4006696682" sldId="261"/>
            <ac:spMk id="3" creationId="{70E3F977-0B68-4D85-929A-9F84E5CCB90E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070" v="141" actId="2696"/>
        <pc:sldMkLst>
          <pc:docMk/>
          <pc:sldMk cId="3122220135" sldId="262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122220135" sldId="262"/>
            <ac:spMk id="2" creationId="{0F77D958-79D8-472E-8999-20D9F483AAA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122220135" sldId="262"/>
            <ac:spMk id="3" creationId="{34E5C0D0-857D-4F33-A09E-A6FC41B35FE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373" v="159"/>
        <pc:sldMkLst>
          <pc:docMk/>
          <pc:sldMk cId="4172533496" sldId="262"/>
        </pc:sldMkLst>
      </pc:sldChg>
      <pc:sldChg chg="delSp del">
        <pc:chgData name="Tomova, Katrin (CW-Sustainability)" userId="b8d05db4-2509-4fb8-b1d9-8e577d38a79e" providerId="ADAL" clId="{17BFCDD9-38B7-4824-94E8-CD8448BA805A}" dt="2019-06-27T09:24:36.097" v="142" actId="2696"/>
        <pc:sldMkLst>
          <pc:docMk/>
          <pc:sldMk cId="2408799157" sldId="263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408799157" sldId="263"/>
            <ac:spMk id="2" creationId="{2C224848-646B-41E7-834C-E487C53E5A4F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408799157" sldId="263"/>
            <ac:spMk id="3" creationId="{BCB849C2-FE50-4FCA-BBBF-46A17F64AE4D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565" v="160"/>
        <pc:sldMkLst>
          <pc:docMk/>
          <pc:sldMk cId="4220555716" sldId="263"/>
        </pc:sldMkLst>
      </pc:sldChg>
      <pc:sldChg chg="delSp del">
        <pc:chgData name="Tomova, Katrin (CW-Sustainability)" userId="b8d05db4-2509-4fb8-b1d9-8e577d38a79e" providerId="ADAL" clId="{17BFCDD9-38B7-4824-94E8-CD8448BA805A}" dt="2019-06-27T09:24:36.129" v="143" actId="2696"/>
        <pc:sldMkLst>
          <pc:docMk/>
          <pc:sldMk cId="2754826914" sldId="264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54826914" sldId="264"/>
            <ac:spMk id="2" creationId="{DAEA51AC-E063-4ED6-9B10-089390685E1C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54826914" sldId="264"/>
            <ac:spMk id="3" creationId="{66E69D70-DE3D-457F-B127-C90FB48A51EB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759" v="161"/>
        <pc:sldMkLst>
          <pc:docMk/>
          <pc:sldMk cId="2999972834" sldId="264"/>
        </pc:sldMkLst>
      </pc:sldChg>
      <pc:sldChg chg="delSp del">
        <pc:chgData name="Tomova, Katrin (CW-Sustainability)" userId="b8d05db4-2509-4fb8-b1d9-8e577d38a79e" providerId="ADAL" clId="{17BFCDD9-38B7-4824-94E8-CD8448BA805A}" dt="2019-06-27T09:24:36.160" v="144" actId="2696"/>
        <pc:sldMkLst>
          <pc:docMk/>
          <pc:sldMk cId="14543128" sldId="265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4543128" sldId="265"/>
            <ac:spMk id="2" creationId="{E4B11D41-0C9E-4040-B9B2-51E34B9AFA79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4543128" sldId="265"/>
            <ac:spMk id="3" creationId="{CA301B2E-1839-4930-97B3-F7303798F11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0.950" v="162"/>
        <pc:sldMkLst>
          <pc:docMk/>
          <pc:sldMk cId="837005696" sldId="265"/>
        </pc:sldMkLst>
      </pc:sldChg>
      <pc:sldChg chg="add">
        <pc:chgData name="Tomova, Katrin (CW-Sustainability)" userId="b8d05db4-2509-4fb8-b1d9-8e577d38a79e" providerId="ADAL" clId="{17BFCDD9-38B7-4824-94E8-CD8448BA805A}" dt="2019-06-27T09:24:41.305" v="163"/>
        <pc:sldMkLst>
          <pc:docMk/>
          <pc:sldMk cId="779990234" sldId="266"/>
        </pc:sldMkLst>
      </pc:sldChg>
      <pc:sldChg chg="delSp del">
        <pc:chgData name="Tomova, Katrin (CW-Sustainability)" userId="b8d05db4-2509-4fb8-b1d9-8e577d38a79e" providerId="ADAL" clId="{17BFCDD9-38B7-4824-94E8-CD8448BA805A}" dt="2019-06-27T09:24:36.222" v="145" actId="2696"/>
        <pc:sldMkLst>
          <pc:docMk/>
          <pc:sldMk cId="3018876723" sldId="266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18876723" sldId="266"/>
            <ac:spMk id="2" creationId="{0CA58FED-03D1-47C0-8D08-F1E7CBE6077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18876723" sldId="266"/>
            <ac:spMk id="3" creationId="{F8CB2356-58AC-4247-A361-1C6D61585746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254" v="146" actId="2696"/>
        <pc:sldMkLst>
          <pc:docMk/>
          <pc:sldMk cId="29225627" sldId="267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5627" sldId="267"/>
            <ac:spMk id="2" creationId="{78B0DC44-C09E-4AE7-B04F-7D4B471F4E22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5627" sldId="267"/>
            <ac:spMk id="3" creationId="{3F816ADA-B2DF-48D9-8D3F-2429691D9F37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1.521" v="164"/>
        <pc:sldMkLst>
          <pc:docMk/>
          <pc:sldMk cId="3098558028" sldId="267"/>
        </pc:sldMkLst>
      </pc:sldChg>
      <pc:sldChg chg="add">
        <pc:chgData name="Tomova, Katrin (CW-Sustainability)" userId="b8d05db4-2509-4fb8-b1d9-8e577d38a79e" providerId="ADAL" clId="{17BFCDD9-38B7-4824-94E8-CD8448BA805A}" dt="2019-06-27T09:24:41.688" v="165"/>
        <pc:sldMkLst>
          <pc:docMk/>
          <pc:sldMk cId="1628603321" sldId="268"/>
        </pc:sldMkLst>
      </pc:sldChg>
      <pc:sldChg chg="delSp del">
        <pc:chgData name="Tomova, Katrin (CW-Sustainability)" userId="b8d05db4-2509-4fb8-b1d9-8e577d38a79e" providerId="ADAL" clId="{17BFCDD9-38B7-4824-94E8-CD8448BA805A}" dt="2019-06-27T09:24:36.286" v="147" actId="2696"/>
        <pc:sldMkLst>
          <pc:docMk/>
          <pc:sldMk cId="3092442418" sldId="268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92442418" sldId="268"/>
            <ac:spMk id="2" creationId="{9F431701-5556-4D07-BC9B-A0BE92B32CC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092442418" sldId="268"/>
            <ac:spMk id="3" creationId="{E6D512EF-2919-48D0-90E9-DC723EF9AA69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1.897" v="166"/>
        <pc:sldMkLst>
          <pc:docMk/>
          <pc:sldMk cId="402507499" sldId="269"/>
        </pc:sldMkLst>
      </pc:sldChg>
      <pc:sldChg chg="delSp del">
        <pc:chgData name="Tomova, Katrin (CW-Sustainability)" userId="b8d05db4-2509-4fb8-b1d9-8e577d38a79e" providerId="ADAL" clId="{17BFCDD9-38B7-4824-94E8-CD8448BA805A}" dt="2019-06-27T09:24:36.311" v="148" actId="2696"/>
        <pc:sldMkLst>
          <pc:docMk/>
          <pc:sldMk cId="2922620629" sldId="269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620629" sldId="269"/>
            <ac:spMk id="2" creationId="{6B2CBA00-5268-44D8-8544-8BA7B6621A3B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922620629" sldId="269"/>
            <ac:spMk id="3" creationId="{6728B220-6A87-4F6A-99AE-3BD8792472C6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353" v="149" actId="2696"/>
        <pc:sldMkLst>
          <pc:docMk/>
          <pc:sldMk cId="138806474" sldId="270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38806474" sldId="270"/>
            <ac:spMk id="2" creationId="{778D3D49-566E-4AC8-8CDB-7241C60F2F24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138806474" sldId="270"/>
            <ac:spMk id="3" creationId="{CCD59676-CEAA-490C-9E68-D3B7ECC3695D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2.088" v="167"/>
        <pc:sldMkLst>
          <pc:docMk/>
          <pc:sldMk cId="679271513" sldId="270"/>
        </pc:sldMkLst>
      </pc:sldChg>
      <pc:sldChg chg="add">
        <pc:chgData name="Tomova, Katrin (CW-Sustainability)" userId="b8d05db4-2509-4fb8-b1d9-8e577d38a79e" providerId="ADAL" clId="{17BFCDD9-38B7-4824-94E8-CD8448BA805A}" dt="2019-06-27T09:24:42.306" v="168"/>
        <pc:sldMkLst>
          <pc:docMk/>
          <pc:sldMk cId="2193244892" sldId="271"/>
        </pc:sldMkLst>
      </pc:sldChg>
      <pc:sldChg chg="delSp del">
        <pc:chgData name="Tomova, Katrin (CW-Sustainability)" userId="b8d05db4-2509-4fb8-b1d9-8e577d38a79e" providerId="ADAL" clId="{17BFCDD9-38B7-4824-94E8-CD8448BA805A}" dt="2019-06-27T09:24:36.384" v="150" actId="2696"/>
        <pc:sldMkLst>
          <pc:docMk/>
          <pc:sldMk cId="2710311970" sldId="271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10311970" sldId="271"/>
            <ac:spMk id="2" creationId="{080A1EAA-3DDF-4447-A7B7-B5BAB4402EA8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2710311970" sldId="271"/>
            <ac:spMk id="3" creationId="{2F844043-008A-4AB6-8A7D-771EC17FE95E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410" v="151" actId="2696"/>
        <pc:sldMkLst>
          <pc:docMk/>
          <pc:sldMk cId="884420807" sldId="272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884420807" sldId="272"/>
            <ac:spMk id="2" creationId="{CFB84929-EC02-476B-9E83-B4E605AF3E86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884420807" sldId="272"/>
            <ac:spMk id="3" creationId="{97309883-5968-4D5C-96E5-7841E940E31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2.493" v="169"/>
        <pc:sldMkLst>
          <pc:docMk/>
          <pc:sldMk cId="1268457293" sldId="272"/>
        </pc:sldMkLst>
      </pc:sldChg>
      <pc:sldChg chg="add">
        <pc:chgData name="Tomova, Katrin (CW-Sustainability)" userId="b8d05db4-2509-4fb8-b1d9-8e577d38a79e" providerId="ADAL" clId="{17BFCDD9-38B7-4824-94E8-CD8448BA805A}" dt="2019-06-27T09:24:42.872" v="170"/>
        <pc:sldMkLst>
          <pc:docMk/>
          <pc:sldMk cId="3030720838" sldId="273"/>
        </pc:sldMkLst>
      </pc:sldChg>
      <pc:sldChg chg="delSp del">
        <pc:chgData name="Tomova, Katrin (CW-Sustainability)" userId="b8d05db4-2509-4fb8-b1d9-8e577d38a79e" providerId="ADAL" clId="{17BFCDD9-38B7-4824-94E8-CD8448BA805A}" dt="2019-06-27T09:24:36.446" v="152" actId="2696"/>
        <pc:sldMkLst>
          <pc:docMk/>
          <pc:sldMk cId="3591854959" sldId="273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591854959" sldId="273"/>
            <ac:spMk id="2" creationId="{E9F991A8-FA47-4BE4-B023-2FCAA34D045D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591854959" sldId="273"/>
            <ac:spMk id="3" creationId="{3030745A-6DCD-4941-B6E4-8426F30B0954}"/>
          </ac:spMkLst>
        </pc:spChg>
      </pc:sldChg>
      <pc:sldChg chg="delSp del">
        <pc:chgData name="Tomova, Katrin (CW-Sustainability)" userId="b8d05db4-2509-4fb8-b1d9-8e577d38a79e" providerId="ADAL" clId="{17BFCDD9-38B7-4824-94E8-CD8448BA805A}" dt="2019-06-27T09:24:36.486" v="153" actId="2696"/>
        <pc:sldMkLst>
          <pc:docMk/>
          <pc:sldMk cId="550104196" sldId="274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550104196" sldId="274"/>
            <ac:spMk id="2" creationId="{DB94B1A4-508D-46A1-BEE6-E2BF057DA51E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550104196" sldId="274"/>
            <ac:spMk id="3" creationId="{2CB62880-57E6-4CEA-B145-BCD90CCADE4C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3.128" v="171"/>
        <pc:sldMkLst>
          <pc:docMk/>
          <pc:sldMk cId="2613713702" sldId="274"/>
        </pc:sldMkLst>
      </pc:sldChg>
      <pc:sldChg chg="delSp del">
        <pc:chgData name="Tomova, Katrin (CW-Sustainability)" userId="b8d05db4-2509-4fb8-b1d9-8e577d38a79e" providerId="ADAL" clId="{17BFCDD9-38B7-4824-94E8-CD8448BA805A}" dt="2019-06-27T09:24:36.522" v="154" actId="2696"/>
        <pc:sldMkLst>
          <pc:docMk/>
          <pc:sldMk cId="3748457089" sldId="275"/>
        </pc:sldMkLst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748457089" sldId="275"/>
            <ac:spMk id="2" creationId="{D0A74945-B65F-460E-9411-9A70054A5A3A}"/>
          </ac:spMkLst>
        </pc:spChg>
        <pc:spChg chg="del">
          <ac:chgData name="Tomova, Katrin (CW-Sustainability)" userId="b8d05db4-2509-4fb8-b1d9-8e577d38a79e" providerId="ADAL" clId="{17BFCDD9-38B7-4824-94E8-CD8448BA805A}" dt="2019-06-27T09:21:56.918" v="47"/>
          <ac:spMkLst>
            <pc:docMk/>
            <pc:sldMk cId="3748457089" sldId="275"/>
            <ac:spMk id="3" creationId="{CE9A5BD3-3EF8-4570-BF67-8ED09AE29492}"/>
          </ac:spMkLst>
        </pc:spChg>
      </pc:sldChg>
      <pc:sldChg chg="add">
        <pc:chgData name="Tomova, Katrin (CW-Sustainability)" userId="b8d05db4-2509-4fb8-b1d9-8e577d38a79e" providerId="ADAL" clId="{17BFCDD9-38B7-4824-94E8-CD8448BA805A}" dt="2019-06-27T09:24:43.420" v="172"/>
        <pc:sldMkLst>
          <pc:docMk/>
          <pc:sldMk cId="4019300545" sldId="275"/>
        </pc:sldMkLst>
      </pc:sldChg>
      <pc:sldChg chg="add">
        <pc:chgData name="Tomova, Katrin (CW-Sustainability)" userId="b8d05db4-2509-4fb8-b1d9-8e577d38a79e" providerId="ADAL" clId="{17BFCDD9-38B7-4824-94E8-CD8448BA805A}" dt="2019-06-27T09:24:43.790" v="173"/>
        <pc:sldMkLst>
          <pc:docMk/>
          <pc:sldMk cId="3840313525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91EC-4D1F-450E-9857-519C0F05BCFC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213D-31C5-4B64-A06C-C126B93B9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16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E55387-D93D-4729-B42C-721E12F0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13C811-CAE2-452B-87AD-7515A11D7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64B6AA-8D01-4CE9-8682-853B7583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CB5A-19A4-47CE-8BF3-9EAD0C050866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171293-C0BE-48C7-96F6-44B17B1B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4DA85-20AC-4800-A19F-0B015D63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69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C2089-48D9-48AB-A36C-5E07BB8D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742F8C-8D24-4807-8997-9BE95DE4A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63FB18-2AEF-4A47-B5CF-6CC7D7D9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1ACE-AF43-4BFD-8224-32D342DE6CA5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3A1101-03E7-4DD6-955A-ED73EC80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48C9B8-4CDC-44BA-83EA-9AC91ED7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97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25EEB9A-374F-4603-ACFA-43E275C2C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BB3465-ED6A-40CD-83BA-F8A43D35D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7682F0-0E65-4C31-BD57-46AF9E97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F94-DB44-445E-B616-ACA162F6A800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6C5190-6E24-41D1-8BB6-66BF6015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17E792-CDE6-4D28-8C10-5AA0681A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04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4039F-DCA4-4685-93CE-DAA812D4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AD6E1-1B0A-4E92-95C7-5E550A6DE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DE7877-514B-4C29-A640-52D15DD8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A56-64FF-4DB9-9CEF-D989C11DDBB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AD01F7-5167-457A-851D-0732DE57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0DD6D5-CEE2-4DEC-B845-EF77C60D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62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117D1-B96A-4CB6-9C1C-4C649053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3FCA06-9C32-4989-B08B-5152D98E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D2DB1D-6B5F-4AC7-A147-C6901A48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CA9-930B-49E2-B052-2241CE9F85FB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294883-E42F-4588-91B5-252D187E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FFDA15-92EC-458F-ADF6-0EFE8A53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82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73EB8-D2C1-44AC-9715-73ED13FE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446DE1-113A-4910-B662-9E5945914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C26155-8266-4884-9E4D-D97156F1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2C8EA0-0B1A-4A93-8A35-0F97D856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6A40-E45E-414B-B45C-2CD6B09CDD2F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7E7D74-FC69-4CB0-B239-6E01448E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A2D50F-C3F5-4ABC-AE67-6C5556ED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49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40F97-C342-442C-ADE4-DDD10A15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F4FEBC-E4EA-4EC0-A704-836A1CA2D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E8AAAD-7F9D-49CE-AA25-60F08273B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43ED3B-5A97-4710-8582-84286EEAC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59A0FD-5BBC-4570-81C8-82A158B6D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C2EDE2-68EC-4F40-8922-C366A99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B983-0A10-4A35-A1AA-5AB31CF3296C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6BAFEE-E099-4716-BF44-F4BC033D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94C8EF-6D79-4458-8AD5-CFE6F2B3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66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7DB3C-012A-441E-A7D0-0A3D00F0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D4FF5F6-0C39-49C6-9F08-251CB1E9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55A3-61E1-420B-BF83-5617120C904F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C2CF4C-B443-4CD1-94FF-88A56DB7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2D4717-7E06-4B26-BC42-024DA67F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20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3EAB3F-7745-4F10-A467-34F942BB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07BF-64F7-4F8E-B64C-50448A2EB978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76FE06-88C7-4145-BA1C-A6638E7B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1F4064-1B72-4352-9704-6AFE23E2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39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C1FB4-78F5-49D9-9566-B0ACE802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7D93D0-3F8B-4EC9-86F1-252697B5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752BD3-DE47-4D26-87F1-B1E857209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9B3B9-FB23-4097-B21E-F566CCF6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6757-63C8-407D-A0B4-FC77986FA842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87C6FD-04DD-42C5-834D-3D15560D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2B2329-D4D6-45AF-A257-32A1161C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03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0E3127-142B-4CDD-AFEA-1BEC91FD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9CD191-2A75-4A4F-80AC-26C14B5D0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FE2EAF-DA3C-470B-8235-32E6E809B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9B55E5-6410-48AB-9B2A-3945AD35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9F-5BE0-4604-9682-88654F8BCE70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71086E-FE91-45AB-A321-1237E649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59C5AC-9971-4C08-932C-1F596540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77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5F5E883-7163-48B1-9748-74BA3002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5D6E64-9771-40DA-A3FD-EA29DBB9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624834-3C58-47AE-AF31-7A3C25FA1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1B6C-5FEC-4137-A4E0-977F9CC84171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F8DAE-62EC-4D39-BF68-CE4C834C3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0834B-515F-4DAA-96DC-52D01E3B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C2A7E-7A85-4280-98CF-32CBBFFE6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7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4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2.png"/><Relationship Id="rId7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6" name="Content Placeholder 37">
            <a:extLst>
              <a:ext uri="{FF2B5EF4-FFF2-40B4-BE49-F238E27FC236}">
                <a16:creationId xmlns:a16="http://schemas.microsoft.com/office/drawing/2014/main" xmlns="" id="{6A8A65E8-1734-44E3-9711-D9A28736B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22620" y="1175336"/>
            <a:ext cx="8222716" cy="5334636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4B6A78C8-E4C1-4970-A268-E8CF0A2A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7" name="Picture 26" descr="C:\Users\tomovak\AppData\Local\Microsoft\Windows\INetCache\Content.MSO\B0A5B116.tmp">
            <a:extLst>
              <a:ext uri="{FF2B5EF4-FFF2-40B4-BE49-F238E27FC236}">
                <a16:creationId xmlns:a16="http://schemas.microsoft.com/office/drawing/2014/main" xmlns="" id="{CEEE8E02-C737-4485-9351-17BB4C99E27C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514" y="5436739"/>
            <a:ext cx="864216" cy="52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2460133-6E23-4B7E-B5C0-330700B4FFAD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684" y="6024833"/>
            <a:ext cx="847725" cy="444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8DAA9A3-0CFC-460A-8E41-ADAF74F663AC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602" y="6019833"/>
            <a:ext cx="911860" cy="390525"/>
          </a:xfrm>
          <a:prstGeom prst="rect">
            <a:avLst/>
          </a:prstGeom>
        </p:spPr>
      </p:pic>
      <p:pic>
        <p:nvPicPr>
          <p:cNvPr id="30" name="Picture 2" descr="https://s3-eu-west-1.amazonaws.com/myeventora/Events/summer-university-integrated-m/131995313199690589_mio.jpg">
            <a:extLst>
              <a:ext uri="{FF2B5EF4-FFF2-40B4-BE49-F238E27FC236}">
                <a16:creationId xmlns:a16="http://schemas.microsoft.com/office/drawing/2014/main" xmlns="" id="{00A88B64-1152-4D46-8543-7E3619D8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46" y="5475585"/>
            <a:ext cx="794988" cy="4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69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859" y="3474283"/>
            <a:ext cx="4735902" cy="354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roko\Desktop\plantwarching pics\Toni\Yaponets_risuva_lili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859" y="-120773"/>
            <a:ext cx="4735902" cy="355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roko\Desktop\plantwarching pics\Toni\Yapontsi_Pir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58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10515600" cy="4123931"/>
          </a:xfrm>
        </p:spPr>
        <p:txBody>
          <a:bodyPr/>
          <a:lstStyle/>
          <a:p>
            <a:r>
              <a:rPr lang="en-US" dirty="0"/>
              <a:t>http://plantwatching.com/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160" y="1216325"/>
            <a:ext cx="5129772" cy="5372564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66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246" y="219076"/>
            <a:ext cx="966446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 descr="logo Plantlif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7019" y="5935707"/>
            <a:ext cx="2838090" cy="8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912284" y="5949951"/>
            <a:ext cx="5088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n-lt"/>
                <a:cs typeface="+mn-cs"/>
              </a:rPr>
              <a:t>Important Plant Areas</a:t>
            </a:r>
          </a:p>
        </p:txBody>
      </p:sp>
    </p:spTree>
    <p:extLst>
      <p:ext uri="{BB962C8B-B14F-4D97-AF65-F5344CB8AC3E}">
        <p14:creationId xmlns:p14="http://schemas.microsoft.com/office/powerpoint/2010/main" xmlns="" val="66351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027" name="Picture 3" descr="D:\Flora\Снимки\Flora super mix\Tulipa_urumoffii_BA (5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2234" y="1055221"/>
            <a:ext cx="3616403" cy="482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3388" y="5986732"/>
            <a:ext cx="207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Tulipa</a:t>
            </a:r>
            <a:r>
              <a:rPr lang="en-US" i="1" dirty="0" smtClean="0"/>
              <a:t> </a:t>
            </a:r>
            <a:r>
              <a:rPr lang="en-US" i="1" dirty="0" err="1" smtClean="0"/>
              <a:t>urumoffii</a:t>
            </a:r>
            <a:endParaRPr lang="en-US" i="1" dirty="0"/>
          </a:p>
        </p:txBody>
      </p:sp>
      <p:pic>
        <p:nvPicPr>
          <p:cNvPr id="20" name="Picture 3" descr="C:\Users\roko\Desktop\plantwarching pics\fr-jurn05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10" y="1055221"/>
            <a:ext cx="7148304" cy="536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77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54" y="1042412"/>
            <a:ext cx="7271431" cy="54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423" y="1042412"/>
            <a:ext cx="309324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70478" y="5227613"/>
            <a:ext cx="155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Epipactis</a:t>
            </a:r>
            <a:r>
              <a:rPr lang="en-US" i="1" dirty="0" smtClean="0"/>
              <a:t> sp.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5230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416" y="180974"/>
            <a:ext cx="4377433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025" y="3202809"/>
            <a:ext cx="4891595" cy="35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roko\Desktop\plantwarching pics\SBG 2003 Madjarovo P10100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6792" y="180973"/>
            <a:ext cx="3936000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280" y="3202809"/>
            <a:ext cx="4708488" cy="35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P525253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4059" y="180974"/>
            <a:ext cx="3936000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Roko\Desktop\лекция ботанически турове\снимки\IMG_832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00112" y="3644230"/>
            <a:ext cx="3531365" cy="26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86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427665"/>
            <a:ext cx="10515600" cy="4123931"/>
          </a:xfrm>
        </p:spPr>
        <p:txBody>
          <a:bodyPr/>
          <a:lstStyle/>
          <a:p>
            <a:r>
              <a:rPr lang="en-US" dirty="0" smtClean="0"/>
              <a:t>Facebook groups</a:t>
            </a:r>
          </a:p>
          <a:p>
            <a:r>
              <a:rPr lang="en-US" dirty="0" smtClean="0"/>
              <a:t>Meetings and excursions</a:t>
            </a:r>
          </a:p>
          <a:p>
            <a:r>
              <a:rPr lang="en-US" dirty="0" smtClean="0"/>
              <a:t>Monitoring and publications</a:t>
            </a:r>
          </a:p>
          <a:p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298695"/>
            <a:ext cx="10515600" cy="831619"/>
          </a:xfrm>
        </p:spPr>
        <p:txBody>
          <a:bodyPr/>
          <a:lstStyle/>
          <a:p>
            <a:r>
              <a:rPr lang="en-US" dirty="0" smtClean="0"/>
              <a:t>Citizen science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629" y="1505118"/>
            <a:ext cx="6259966" cy="432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6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363299"/>
            <a:ext cx="10515600" cy="4123931"/>
          </a:xfrm>
        </p:spPr>
        <p:txBody>
          <a:bodyPr/>
          <a:lstStyle/>
          <a:p>
            <a:r>
              <a:rPr lang="en-US" dirty="0" smtClean="0"/>
              <a:t>Publications</a:t>
            </a:r>
          </a:p>
          <a:p>
            <a:r>
              <a:rPr lang="en-US" dirty="0" smtClean="0"/>
              <a:t>Education for children</a:t>
            </a:r>
          </a:p>
          <a:p>
            <a:r>
              <a:rPr lang="en-US" dirty="0" smtClean="0"/>
              <a:t>Botany lectures for amateurs</a:t>
            </a:r>
          </a:p>
          <a:p>
            <a:r>
              <a:rPr lang="en-US" dirty="0" smtClean="0"/>
              <a:t>Traveling botanical seminars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225703"/>
            <a:ext cx="10515600" cy="831619"/>
          </a:xfrm>
        </p:spPr>
        <p:txBody>
          <a:bodyPr/>
          <a:lstStyle/>
          <a:p>
            <a:r>
              <a:rPr lang="en-US" dirty="0" smtClean="0"/>
              <a:t>BBF experience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050" name="Picture 2" descr="D:\2017\korici\Интересни растения в Българ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5276" y="1429193"/>
            <a:ext cx="3127449" cy="4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1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5122" name="Picture 2" descr="Снимка на Дневен център за работа с деца на улицата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1" y="950448"/>
            <a:ext cx="6266384" cy="41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718870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2676" y="2605177"/>
            <a:ext cx="5460487" cy="40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25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411983"/>
            <a:ext cx="10515600" cy="831619"/>
          </a:xfrm>
        </p:spPr>
        <p:txBody>
          <a:bodyPr/>
          <a:lstStyle/>
          <a:p>
            <a:r>
              <a:rPr lang="en-US" dirty="0" smtClean="0"/>
              <a:t>Children Nature Academy </a:t>
            </a:r>
            <a:r>
              <a:rPr lang="en-US" dirty="0" err="1" smtClean="0"/>
              <a:t>Uzana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6" name="Picture 2" descr="D:\Detska akademia Uzana\Дипляна\Детска академия Узана дипляна\obrazovatelni snimki Radost\PB1786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804" y="2127254"/>
            <a:ext cx="2898632" cy="21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Detska akademia Uzana\Дипляна\Детска академия Узана дипляна\obrazovatelni snimki Radost\DSCN812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27254"/>
            <a:ext cx="2894426" cy="21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Detska akademia Uzana\Снимки\дейности с деца\CampS_DSCN9742.resized_20131213112034_2013121311205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020" y="4383256"/>
            <a:ext cx="2896416" cy="21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:\Detska akademia Uzana\Снимки\дейности с деца\NPSTU_00010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83256"/>
            <a:ext cx="3302000" cy="21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Картина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507" y="1849373"/>
            <a:ext cx="3411537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33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87" y="3360151"/>
            <a:ext cx="6653603" cy="1307265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Rossen</a:t>
            </a:r>
            <a:r>
              <a:rPr lang="en-US" i="1" dirty="0" smtClean="0"/>
              <a:t> </a:t>
            </a:r>
            <a:r>
              <a:rPr lang="en-US" i="1" dirty="0" err="1" smtClean="0"/>
              <a:t>Vassilev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Bulgarian Biodiversity Foundation</a:t>
            </a:r>
            <a:endParaRPr lang="en-US" i="1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92" y="1906579"/>
            <a:ext cx="10515600" cy="8316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Botanical </a:t>
            </a:r>
            <a:r>
              <a:rPr lang="en-US" b="1" dirty="0" smtClean="0"/>
              <a:t>Tours</a:t>
            </a:r>
            <a:br>
              <a:rPr lang="en-US" b="1" dirty="0" smtClean="0"/>
            </a:br>
            <a:r>
              <a:rPr lang="en-US" b="1" dirty="0" smtClean="0"/>
              <a:t>as </a:t>
            </a:r>
            <a:r>
              <a:rPr lang="en-US" b="1" dirty="0"/>
              <a:t>an education and promotional tool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458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355339"/>
            <a:ext cx="10515600" cy="831619"/>
          </a:xfrm>
        </p:spPr>
        <p:txBody>
          <a:bodyPr/>
          <a:lstStyle/>
          <a:p>
            <a:r>
              <a:rPr lang="en-US" dirty="0" smtClean="0"/>
              <a:t>Year of the plants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0" name="Picture 4" descr="Снимка на Българска фондация Биоразнообразие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01" y="2214077"/>
            <a:ext cx="7810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93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386023"/>
            <a:ext cx="10515600" cy="831619"/>
          </a:xfrm>
        </p:spPr>
        <p:txBody>
          <a:bodyPr/>
          <a:lstStyle/>
          <a:p>
            <a:r>
              <a:rPr lang="en-US" dirty="0" smtClean="0"/>
              <a:t>Botanical lectures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026" name="Picture 2" descr="C:\Users\Roko\Desktop\лекция ботанически турове\67403718_2387172628272464_3291088393584246784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90657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427665"/>
            <a:ext cx="4624778" cy="4123931"/>
          </a:xfrm>
        </p:spPr>
        <p:txBody>
          <a:bodyPr/>
          <a:lstStyle/>
          <a:p>
            <a:r>
              <a:rPr lang="en-US" dirty="0" smtClean="0"/>
              <a:t>Two amateur groups in 2018</a:t>
            </a:r>
          </a:p>
          <a:p>
            <a:r>
              <a:rPr lang="en-US" dirty="0" smtClean="0"/>
              <a:t>One group 1</a:t>
            </a:r>
            <a:r>
              <a:rPr lang="en-US" baseline="30000" dirty="0" smtClean="0"/>
              <a:t>st</a:t>
            </a:r>
            <a:r>
              <a:rPr lang="en-US" dirty="0" smtClean="0"/>
              <a:t> level and one group 2</a:t>
            </a:r>
            <a:r>
              <a:rPr lang="en-US" baseline="30000" dirty="0" smtClean="0"/>
              <a:t>nd</a:t>
            </a:r>
            <a:r>
              <a:rPr lang="en-US" dirty="0" smtClean="0"/>
              <a:t> level in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38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8" y="2095893"/>
            <a:ext cx="4681928" cy="41239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are the plants? </a:t>
            </a:r>
          </a:p>
          <a:p>
            <a:r>
              <a:rPr lang="en-US" dirty="0" smtClean="0"/>
              <a:t>The parts of the plants</a:t>
            </a:r>
          </a:p>
          <a:p>
            <a:r>
              <a:rPr lang="en-US" dirty="0" smtClean="0"/>
              <a:t>The functioning of the plants </a:t>
            </a:r>
          </a:p>
          <a:p>
            <a:r>
              <a:rPr lang="en-US" dirty="0" smtClean="0"/>
              <a:t>The evolution of the plants</a:t>
            </a:r>
          </a:p>
          <a:p>
            <a:r>
              <a:rPr lang="en-US" dirty="0" smtClean="0"/>
              <a:t>The systematics of the plants</a:t>
            </a:r>
          </a:p>
          <a:p>
            <a:r>
              <a:rPr lang="en-US" dirty="0" smtClean="0"/>
              <a:t>The social live of the plants</a:t>
            </a:r>
            <a:endParaRPr lang="ru-RU" dirty="0"/>
          </a:p>
          <a:p>
            <a:r>
              <a:rPr lang="en-US" dirty="0" smtClean="0"/>
              <a:t>The plants in Bulgaria</a:t>
            </a:r>
          </a:p>
          <a:p>
            <a:r>
              <a:rPr lang="en-US" dirty="0" smtClean="0"/>
              <a:t>The medicinal plants in Bulgaria</a:t>
            </a:r>
          </a:p>
          <a:p>
            <a:r>
              <a:rPr lang="en-US" dirty="0" smtClean="0"/>
              <a:t>The protection of the plants</a:t>
            </a:r>
          </a:p>
          <a:p>
            <a:r>
              <a:rPr lang="en-US" dirty="0" smtClean="0"/>
              <a:t>How to use an identification guide – practical exercise</a:t>
            </a:r>
          </a:p>
          <a:p>
            <a:r>
              <a:rPr lang="en-US" dirty="0" smtClean="0"/>
              <a:t>Let’s go out – botanical excursion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/>
          <a:lstStyle/>
          <a:p>
            <a:r>
              <a:rPr lang="en-US" dirty="0" smtClean="0"/>
              <a:t>The content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8209" y="1081860"/>
            <a:ext cx="3956443" cy="551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87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386023"/>
            <a:ext cx="10515600" cy="831619"/>
          </a:xfrm>
        </p:spPr>
        <p:txBody>
          <a:bodyPr/>
          <a:lstStyle/>
          <a:p>
            <a:r>
              <a:rPr lang="en-US" dirty="0" smtClean="0"/>
              <a:t>Botanical seminars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20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51" y="2353899"/>
            <a:ext cx="5619374" cy="4123931"/>
          </a:xfrm>
        </p:spPr>
        <p:txBody>
          <a:bodyPr/>
          <a:lstStyle/>
          <a:p>
            <a:r>
              <a:rPr lang="en-US" dirty="0" err="1" smtClean="0"/>
              <a:t>Rupite</a:t>
            </a:r>
            <a:r>
              <a:rPr lang="en-US" dirty="0" smtClean="0"/>
              <a:t> and </a:t>
            </a:r>
            <a:r>
              <a:rPr lang="en-US" dirty="0" err="1" smtClean="0"/>
              <a:t>Kozhuh</a:t>
            </a:r>
            <a:r>
              <a:rPr lang="en-US" dirty="0" smtClean="0"/>
              <a:t> (April 2018)</a:t>
            </a:r>
          </a:p>
          <a:p>
            <a:r>
              <a:rPr lang="en-US" dirty="0" smtClean="0"/>
              <a:t>Sakar and </a:t>
            </a:r>
            <a:r>
              <a:rPr lang="en-US" dirty="0" err="1" smtClean="0"/>
              <a:t>Strandzha</a:t>
            </a:r>
            <a:r>
              <a:rPr lang="en-US" dirty="0" smtClean="0"/>
              <a:t> (May 2018)</a:t>
            </a:r>
          </a:p>
          <a:p>
            <a:r>
              <a:rPr lang="en-US" dirty="0" err="1" smtClean="0"/>
              <a:t>Beledie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(June 2018)</a:t>
            </a:r>
          </a:p>
          <a:p>
            <a:r>
              <a:rPr lang="en-US" dirty="0" smtClean="0"/>
              <a:t>The steppes of </a:t>
            </a:r>
            <a:r>
              <a:rPr lang="en-US" dirty="0" err="1" smtClean="0"/>
              <a:t>Kaliakra</a:t>
            </a:r>
            <a:r>
              <a:rPr lang="en-US" dirty="0" smtClean="0"/>
              <a:t> (June 2019)</a:t>
            </a:r>
          </a:p>
          <a:p>
            <a:r>
              <a:rPr lang="en-US" dirty="0" smtClean="0"/>
              <a:t>The ridge of </a:t>
            </a:r>
            <a:r>
              <a:rPr lang="en-US" dirty="0" err="1" smtClean="0"/>
              <a:t>Belasitsa</a:t>
            </a:r>
            <a:r>
              <a:rPr lang="en-US" dirty="0" smtClean="0"/>
              <a:t> (July 2019)</a:t>
            </a:r>
          </a:p>
          <a:p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4836"/>
            <a:ext cx="573302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1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 descr="C:\Users\Roko\Desktop\лекция ботанически турове\снимки\DSC00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6" y="3571669"/>
            <a:ext cx="4310264" cy="28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oko\Desktop\лекция ботанически турове\снимки\DSC00061-cro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5486400" cy="34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oko\Desktop\лекция ботанически турове\снимки\IMG_83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100" y="3589270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oko\Desktop\лекция ботанически турове\снимки\IMG_83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571669"/>
            <a:ext cx="3819525" cy="28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Pictures archive 2001-2019\2019.05.31-06.2 Калиакра\Тихич\_TH4_6564 - Cop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" y="1"/>
            <a:ext cx="5198166" cy="346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нимка на Росен Василев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6957" y="3571670"/>
            <a:ext cx="3841018" cy="28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00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2290" name="Picture 2" descr="C:\Users\Roko\Desktop\лекция ботанически турове\снимки\IMG_798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1" y="1730670"/>
            <a:ext cx="5888932" cy="44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ko\Desktop\лекция ботанически турове\снимки\IMG_798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6505" y="1162154"/>
            <a:ext cx="3501350" cy="466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6505" y="5891002"/>
            <a:ext cx="270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Ophrys</a:t>
            </a:r>
            <a:r>
              <a:rPr lang="en-US" i="1" dirty="0" smtClean="0"/>
              <a:t> </a:t>
            </a:r>
            <a:r>
              <a:rPr lang="en-US" i="1" dirty="0" err="1" smtClean="0"/>
              <a:t>mammosa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9999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591193"/>
            <a:ext cx="10515600" cy="4123931"/>
          </a:xfrm>
        </p:spPr>
        <p:txBody>
          <a:bodyPr/>
          <a:lstStyle/>
          <a:p>
            <a:r>
              <a:rPr lang="en-US" dirty="0" smtClean="0"/>
              <a:t>Non-formal education</a:t>
            </a:r>
          </a:p>
          <a:p>
            <a:r>
              <a:rPr lang="en-US" dirty="0" smtClean="0"/>
              <a:t>Promotion of eco-tourism opportunities</a:t>
            </a:r>
          </a:p>
          <a:p>
            <a:r>
              <a:rPr lang="en-US" dirty="0"/>
              <a:t>Nature conservation messages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462223"/>
            <a:ext cx="10515600" cy="831619"/>
          </a:xfrm>
        </p:spPr>
        <p:txBody>
          <a:bodyPr/>
          <a:lstStyle/>
          <a:p>
            <a:r>
              <a:rPr lang="en-US" dirty="0" smtClean="0"/>
              <a:t>Why we are doing this?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7799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320589"/>
            <a:ext cx="10515600" cy="831619"/>
          </a:xfrm>
        </p:spPr>
        <p:txBody>
          <a:bodyPr/>
          <a:lstStyle/>
          <a:p>
            <a:r>
              <a:rPr lang="en-US" dirty="0" err="1" smtClean="0"/>
              <a:t>Belasitsa</a:t>
            </a:r>
            <a:r>
              <a:rPr lang="en-US" dirty="0" smtClean="0"/>
              <a:t> Nature park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20" name="Picture 5" descr="PB168598 (Small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45" y="4487460"/>
            <a:ext cx="2689985" cy="201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Belasica\Snimki-patevoditel\BG\Vodopadi\sramejlivija vodopad_G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244" y="2346391"/>
            <a:ext cx="4053023" cy="31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G:\Roko archive\2014.03.10 archive\My Pictures-part\Belasitsa - Rossen Vassilev\P908022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157" y="1148535"/>
            <a:ext cx="4950701" cy="37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18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0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4831" cy="41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roko\Desktop\Belasitsa prezentacia 9 may\снимки\Belasitsa - Rossen Vassilev\P90802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2851" y="1"/>
            <a:ext cx="5566749" cy="41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Pictures archive 2001-2019\2019.07.13 Ботанически семинар Беласица\2019.07.13 Ботанически семинар Беласица-za facebook\DSC000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65057"/>
            <a:ext cx="5556372" cy="339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63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4" descr="C:\Users\roko\Desktop\Belasitsa prezentacia 9 may\снимки\Antoaneta Shishkova\IMG_94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445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oko\Desktop\Belasitsa prezentacia 9 may\снимки\Antoaneta Shishkova\IMG_94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ko\Desktop\Belasitsa prezentacia 9 may\снимки\Roko 2013\P21712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44240"/>
            <a:ext cx="4551680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32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449559"/>
            <a:ext cx="5083595" cy="4123931"/>
          </a:xfrm>
        </p:spPr>
        <p:txBody>
          <a:bodyPr/>
          <a:lstStyle/>
          <a:p>
            <a:r>
              <a:rPr lang="en-US" dirty="0" smtClean="0"/>
              <a:t>More than 4100 plant species</a:t>
            </a:r>
          </a:p>
          <a:p>
            <a:r>
              <a:rPr lang="en-US" dirty="0" smtClean="0"/>
              <a:t>Including 302 </a:t>
            </a:r>
            <a:r>
              <a:rPr lang="en-US" dirty="0"/>
              <a:t>B</a:t>
            </a:r>
            <a:r>
              <a:rPr lang="en-US" dirty="0" smtClean="0"/>
              <a:t>alkan endemics and 197 Bulgarian endemics</a:t>
            </a:r>
          </a:p>
          <a:p>
            <a:endParaRPr lang="en-US" dirty="0"/>
          </a:p>
          <a:p>
            <a:r>
              <a:rPr lang="en-US" dirty="0" smtClean="0"/>
              <a:t>Living in 542 different habitats</a:t>
            </a: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320589"/>
            <a:ext cx="10515600" cy="831619"/>
          </a:xfrm>
        </p:spPr>
        <p:txBody>
          <a:bodyPr/>
          <a:lstStyle/>
          <a:p>
            <a:r>
              <a:rPr lang="en-US" dirty="0" smtClean="0"/>
              <a:t>The Flora of Bulgaria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16" name="Picture 7" descr="kart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4803" y="2268747"/>
            <a:ext cx="5809419" cy="432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03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07" name="Picture 7" descr="111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4351" y="-173038"/>
            <a:ext cx="6383867" cy="3602038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8" descr="Pinus_peuce_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434" y="-244475"/>
            <a:ext cx="3672417" cy="3673475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0" descr="Adiantum_capillus-veneris_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933" y="0"/>
            <a:ext cx="4051300" cy="357505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Viola tricolor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429000"/>
            <a:ext cx="3490581" cy="3429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Flora\Снимки\Flora super mix\Hypericum_rumeliacum_RV_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898" y="3429000"/>
            <a:ext cx="3036163" cy="4047541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6" descr="Ophrys cornuta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018" y="3427095"/>
            <a:ext cx="3553883" cy="3678238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9" descr="Pancratium maritium B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134" y="3429000"/>
            <a:ext cx="3426884" cy="3429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Rectangle 2"/>
          <p:cNvSpPr/>
          <p:nvPr/>
        </p:nvSpPr>
        <p:spPr>
          <a:xfrm>
            <a:off x="4619178" y="3136612"/>
            <a:ext cx="2085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xmlns="" val="33352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095893"/>
            <a:ext cx="10515600" cy="4123931"/>
          </a:xfrm>
        </p:spPr>
        <p:txBody>
          <a:bodyPr/>
          <a:lstStyle/>
          <a:p>
            <a:endParaRPr lang="en-US" b="1" i="1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8403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roko\Downloads\244175_1919466219063_2797903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5490" y="0"/>
            <a:ext cx="2466510" cy="358886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" y="3526199"/>
            <a:ext cx="2532481" cy="337664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839" y="3429000"/>
            <a:ext cx="2572544" cy="3429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Flora\Снимки\Flora snimki RV\Flora za facebook\Растения за фейсбук 4\Viola orbelica IMG_09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7383" y="3269138"/>
            <a:ext cx="2691442" cy="358886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Flora\Снимки\Flora super mix\Thymus_perinicus_BA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8825" y="3563547"/>
            <a:ext cx="4393175" cy="3294452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:\Flora\Pictures\Flora super mix\Lilium_rhodopaeum_BA (19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0007"/>
            <a:ext cx="2781651" cy="3708868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839" y="-39751"/>
            <a:ext cx="5102892" cy="3628612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3222" y="0"/>
            <a:ext cx="2692477" cy="358886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8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"/>
            <a:ext cx="4890629" cy="366797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Ico 0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676" y="3485347"/>
            <a:ext cx="5996174" cy="337265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953" y="1"/>
            <a:ext cx="2619657" cy="348534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str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611" y="-17677"/>
            <a:ext cx="4652389" cy="350302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2016.04.23 Ботаническа разходка Алдомировско-Безден\New folder (2)\P42326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3028" y="3485346"/>
            <a:ext cx="4496120" cy="337265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-ecodb.bas.bg/rdb/Photogallery/vol3/35G3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1576" y="3503103"/>
            <a:ext cx="6034343" cy="337265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SCF734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2084" y="3494225"/>
            <a:ext cx="5032344" cy="3354896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66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501315"/>
            <a:ext cx="10515600" cy="4123931"/>
          </a:xfrm>
        </p:spPr>
        <p:txBody>
          <a:bodyPr/>
          <a:lstStyle/>
          <a:p>
            <a:r>
              <a:rPr lang="en-US" dirty="0" smtClean="0"/>
              <a:t>Protected species</a:t>
            </a:r>
          </a:p>
          <a:p>
            <a:r>
              <a:rPr lang="en-US" dirty="0" smtClean="0"/>
              <a:t>Protected </a:t>
            </a:r>
            <a:r>
              <a:rPr lang="en-US" dirty="0"/>
              <a:t>territories</a:t>
            </a:r>
          </a:p>
          <a:p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372345"/>
            <a:ext cx="10515600" cy="831619"/>
          </a:xfrm>
        </p:spPr>
        <p:txBody>
          <a:bodyPr/>
          <a:lstStyle/>
          <a:p>
            <a:r>
              <a:rPr lang="en-US" dirty="0"/>
              <a:t>Nature conservation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025" y="2441275"/>
            <a:ext cx="6540241" cy="403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63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467231"/>
            <a:ext cx="10515600" cy="831619"/>
          </a:xfrm>
        </p:spPr>
        <p:txBody>
          <a:bodyPr>
            <a:normAutofit/>
          </a:bodyPr>
          <a:lstStyle/>
          <a:p>
            <a:r>
              <a:rPr lang="en-US" dirty="0" err="1" smtClean="0"/>
              <a:t>Pirin</a:t>
            </a:r>
            <a:r>
              <a:rPr lang="en-US" dirty="0" smtClean="0"/>
              <a:t> National park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11" y="2471366"/>
            <a:ext cx="5091487" cy="381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71366"/>
            <a:ext cx="5172266" cy="381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503488"/>
            <a:ext cx="5681095" cy="37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87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ABDF8458-76DB-4E9E-970F-4FCE4CAA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97" y="2458185"/>
            <a:ext cx="10515600" cy="4123931"/>
          </a:xfrm>
        </p:spPr>
        <p:txBody>
          <a:bodyPr/>
          <a:lstStyle/>
          <a:p>
            <a:r>
              <a:rPr lang="en-US" dirty="0" smtClean="0"/>
              <a:t>Guided tours for foreign visitors</a:t>
            </a:r>
          </a:p>
          <a:p>
            <a:r>
              <a:rPr lang="en-US" dirty="0" smtClean="0"/>
              <a:t>Increasing interest of Bulgarian public</a:t>
            </a:r>
          </a:p>
          <a:p>
            <a:r>
              <a:rPr lang="en-US" dirty="0" smtClean="0"/>
              <a:t>Tour-operators offering specialized tours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1329215"/>
            <a:ext cx="10515600" cy="831619"/>
          </a:xfrm>
        </p:spPr>
        <p:txBody>
          <a:bodyPr/>
          <a:lstStyle/>
          <a:p>
            <a:r>
              <a:rPr lang="en-US" dirty="0" smtClean="0"/>
              <a:t>Eco-tourism and observation of plants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499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19">
            <a:extLst>
              <a:ext uri="{FF2B5EF4-FFF2-40B4-BE49-F238E27FC236}">
                <a16:creationId xmlns:a16="http://schemas.microsoft.com/office/drawing/2014/main" xmlns="" id="{0B3CCBC0-5DA9-45D3-B791-2C0EC360662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677" y="140237"/>
            <a:ext cx="1879178" cy="854599"/>
          </a:xfrm>
          <a:prstGeom prst="rect">
            <a:avLst/>
          </a:prstGeom>
        </p:spPr>
      </p:pic>
      <p:pic>
        <p:nvPicPr>
          <p:cNvPr id="18" name="Picture 17" descr="C:\Users\tomovak\AppData\Local\Microsoft\Windows\INetCache\Content.MSO\4E260FC8.tmp">
            <a:extLst>
              <a:ext uri="{FF2B5EF4-FFF2-40B4-BE49-F238E27FC236}">
                <a16:creationId xmlns:a16="http://schemas.microsoft.com/office/drawing/2014/main" xmlns="" id="{3F3A78CE-7D12-4744-B74D-E14F6F1081E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24" y="319860"/>
            <a:ext cx="2365375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4E0ED2-11B6-4785-A72B-1DA7DE7D2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>
          <a:xfrm>
            <a:off x="-21984" y="0"/>
            <a:ext cx="12213985" cy="6858000"/>
            <a:chOff x="-1098104" y="1611356"/>
            <a:chExt cx="10080590" cy="857080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47B773A-E5BB-4687-BAE2-B4267858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9960" y="1611356"/>
              <a:ext cx="10062445" cy="2382752"/>
            </a:xfrm>
            <a:custGeom>
              <a:avLst/>
              <a:gdLst>
                <a:gd name="T0" fmla="*/ 0 w 872"/>
                <a:gd name="T1" fmla="*/ 0 h 453"/>
                <a:gd name="T2" fmla="*/ 0 w 872"/>
                <a:gd name="T3" fmla="*/ 453 h 453"/>
                <a:gd name="T4" fmla="*/ 87 w 872"/>
                <a:gd name="T5" fmla="*/ 310 h 453"/>
                <a:gd name="T6" fmla="*/ 108 w 872"/>
                <a:gd name="T7" fmla="*/ 284 h 453"/>
                <a:gd name="T8" fmla="*/ 133 w 872"/>
                <a:gd name="T9" fmla="*/ 258 h 453"/>
                <a:gd name="T10" fmla="*/ 581 w 872"/>
                <a:gd name="T11" fmla="*/ 72 h 453"/>
                <a:gd name="T12" fmla="*/ 872 w 872"/>
                <a:gd name="T13" fmla="*/ 72 h 453"/>
                <a:gd name="T14" fmla="*/ 872 w 872"/>
                <a:gd name="T15" fmla="*/ 0 h 453"/>
                <a:gd name="T16" fmla="*/ 0 w 872"/>
                <a:gd name="T1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453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23" y="401"/>
                    <a:pt x="52" y="353"/>
                    <a:pt x="87" y="310"/>
                  </a:cubicBezTo>
                  <a:cubicBezTo>
                    <a:pt x="94" y="301"/>
                    <a:pt x="101" y="293"/>
                    <a:pt x="108" y="284"/>
                  </a:cubicBezTo>
                  <a:cubicBezTo>
                    <a:pt x="116" y="275"/>
                    <a:pt x="125" y="266"/>
                    <a:pt x="133" y="258"/>
                  </a:cubicBezTo>
                  <a:cubicBezTo>
                    <a:pt x="248" y="143"/>
                    <a:pt x="406" y="72"/>
                    <a:pt x="581" y="72"/>
                  </a:cubicBezTo>
                  <a:cubicBezTo>
                    <a:pt x="872" y="72"/>
                    <a:pt x="872" y="72"/>
                    <a:pt x="872" y="72"/>
                  </a:cubicBezTo>
                  <a:cubicBezTo>
                    <a:pt x="872" y="0"/>
                    <a:pt x="872" y="0"/>
                    <a:pt x="8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63B60B8-66E8-4AE1-B4E0-5BB6D2C503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79960" y="1628672"/>
              <a:ext cx="1926754" cy="1768820"/>
            </a:xfrm>
            <a:custGeom>
              <a:avLst/>
              <a:gdLst>
                <a:gd name="connsiteX0" fmla="*/ 1628881 w 1738276"/>
                <a:gd name="connsiteY0" fmla="*/ 1895780 h 1896280"/>
                <a:gd name="connsiteX1" fmla="*/ 1700732 w 1738276"/>
                <a:gd name="connsiteY1" fmla="*/ 1696892 h 1896280"/>
                <a:gd name="connsiteX2" fmla="*/ 13603 w 1738276"/>
                <a:gd name="connsiteY2" fmla="*/ 13572 h 1896280"/>
                <a:gd name="connsiteX3" fmla="*/ 0 w 1738276"/>
                <a:gd name="connsiteY3" fmla="*/ 0 h 1896280"/>
                <a:gd name="connsiteX4" fmla="*/ 0 w 1738276"/>
                <a:gd name="connsiteY4" fmla="*/ 329116 h 1896280"/>
                <a:gd name="connsiteX5" fmla="*/ 19162 w 1738276"/>
                <a:gd name="connsiteY5" fmla="*/ 353290 h 1896280"/>
                <a:gd name="connsiteX6" fmla="*/ 1506705 w 1738276"/>
                <a:gd name="connsiteY6" fmla="*/ 1831895 h 1896280"/>
                <a:gd name="connsiteX7" fmla="*/ 1539043 w 1738276"/>
                <a:gd name="connsiteY7" fmla="*/ 1864038 h 1896280"/>
                <a:gd name="connsiteX8" fmla="*/ 1628881 w 1738276"/>
                <a:gd name="connsiteY8" fmla="*/ 1895780 h 18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276" h="1896280">
                  <a:moveTo>
                    <a:pt x="1628881" y="1895780"/>
                  </a:moveTo>
                  <a:cubicBezTo>
                    <a:pt x="1716497" y="1887343"/>
                    <a:pt x="1783194" y="1774036"/>
                    <a:pt x="1700732" y="1696892"/>
                  </a:cubicBezTo>
                  <a:cubicBezTo>
                    <a:pt x="415301" y="414363"/>
                    <a:pt x="93943" y="93731"/>
                    <a:pt x="13603" y="13572"/>
                  </a:cubicBezTo>
                  <a:lnTo>
                    <a:pt x="0" y="0"/>
                  </a:lnTo>
                  <a:lnTo>
                    <a:pt x="0" y="329116"/>
                  </a:lnTo>
                  <a:lnTo>
                    <a:pt x="19162" y="353290"/>
                  </a:lnTo>
                  <a:cubicBezTo>
                    <a:pt x="1506705" y="1831895"/>
                    <a:pt x="1506705" y="1831895"/>
                    <a:pt x="1506705" y="1831895"/>
                  </a:cubicBezTo>
                  <a:cubicBezTo>
                    <a:pt x="1519640" y="1844752"/>
                    <a:pt x="1526108" y="1857610"/>
                    <a:pt x="1539043" y="1864038"/>
                  </a:cubicBezTo>
                  <a:cubicBezTo>
                    <a:pt x="1568147" y="1889753"/>
                    <a:pt x="1599676" y="1898593"/>
                    <a:pt x="1628881" y="18957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9D718FC-15FE-47E9-B55D-9376808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46" y="9231922"/>
              <a:ext cx="1070039" cy="950237"/>
            </a:xfrm>
            <a:custGeom>
              <a:avLst/>
              <a:gdLst>
                <a:gd name="connsiteX0" fmla="*/ 1070039 w 1070039"/>
                <a:gd name="connsiteY0" fmla="*/ 0 h 950237"/>
                <a:gd name="connsiteX1" fmla="*/ 1070039 w 1070039"/>
                <a:gd name="connsiteY1" fmla="*/ 950237 h 950237"/>
                <a:gd name="connsiteX2" fmla="*/ 0 w 1070039"/>
                <a:gd name="connsiteY2" fmla="*/ 950237 h 95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39" h="950237">
                  <a:moveTo>
                    <a:pt x="1070039" y="0"/>
                  </a:moveTo>
                  <a:lnTo>
                    <a:pt x="1070039" y="950237"/>
                  </a:lnTo>
                  <a:lnTo>
                    <a:pt x="0" y="95023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09053C6-F1F6-4180-B21D-C5402D2D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649" y="8405934"/>
              <a:ext cx="1991837" cy="1776225"/>
            </a:xfrm>
            <a:custGeom>
              <a:avLst/>
              <a:gdLst>
                <a:gd name="connsiteX0" fmla="*/ 1991837 w 1991837"/>
                <a:gd name="connsiteY0" fmla="*/ 0 h 1776225"/>
                <a:gd name="connsiteX1" fmla="*/ 1991837 w 1991837"/>
                <a:gd name="connsiteY1" fmla="*/ 238843 h 1776225"/>
                <a:gd name="connsiteX2" fmla="*/ 1991837 w 1991837"/>
                <a:gd name="connsiteY2" fmla="*/ 829191 h 1776225"/>
                <a:gd name="connsiteX3" fmla="*/ 925407 w 1991837"/>
                <a:gd name="connsiteY3" fmla="*/ 1776225 h 1776225"/>
                <a:gd name="connsiteX4" fmla="*/ 0 w 1991837"/>
                <a:gd name="connsiteY4" fmla="*/ 1776225 h 17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837" h="1776225">
                  <a:moveTo>
                    <a:pt x="1991837" y="0"/>
                  </a:moveTo>
                  <a:lnTo>
                    <a:pt x="1991837" y="238843"/>
                  </a:lnTo>
                  <a:lnTo>
                    <a:pt x="1991837" y="829191"/>
                  </a:lnTo>
                  <a:lnTo>
                    <a:pt x="925407" y="1776225"/>
                  </a:lnTo>
                  <a:lnTo>
                    <a:pt x="0" y="17762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0456D24-F7F6-47B0-8779-2DB8A2E5BA2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-1098104" y="1611356"/>
              <a:ext cx="2340810" cy="2109435"/>
            </a:xfrm>
            <a:custGeom>
              <a:avLst/>
              <a:gdLst>
                <a:gd name="connsiteX0" fmla="*/ 2307676 w 2462115"/>
                <a:gd name="connsiteY0" fmla="*/ 2684454 h 2685160"/>
                <a:gd name="connsiteX1" fmla="*/ 2409112 w 2462115"/>
                <a:gd name="connsiteY1" fmla="*/ 2403672 h 2685160"/>
                <a:gd name="connsiteX2" fmla="*/ 5438 w 2462115"/>
                <a:gd name="connsiteY2" fmla="*/ 5426 h 2685160"/>
                <a:gd name="connsiteX3" fmla="*/ 0 w 2462115"/>
                <a:gd name="connsiteY3" fmla="*/ 0 h 2685160"/>
                <a:gd name="connsiteX4" fmla="*/ 0 w 2462115"/>
                <a:gd name="connsiteY4" fmla="*/ 454256 h 2685160"/>
                <a:gd name="connsiteX5" fmla="*/ 5467 w 2462115"/>
                <a:gd name="connsiteY5" fmla="*/ 469395 h 2685160"/>
                <a:gd name="connsiteX6" fmla="*/ 35142 w 2462115"/>
                <a:gd name="connsiteY6" fmla="*/ 506832 h 2685160"/>
                <a:gd name="connsiteX7" fmla="*/ 2135192 w 2462115"/>
                <a:gd name="connsiteY7" fmla="*/ 2594263 h 2685160"/>
                <a:gd name="connsiteX8" fmla="*/ 2180846 w 2462115"/>
                <a:gd name="connsiteY8" fmla="*/ 2639642 h 2685160"/>
                <a:gd name="connsiteX9" fmla="*/ 2307676 w 2462115"/>
                <a:gd name="connsiteY9" fmla="*/ 2684454 h 26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2115" h="2685160">
                  <a:moveTo>
                    <a:pt x="2307676" y="2684454"/>
                  </a:moveTo>
                  <a:cubicBezTo>
                    <a:pt x="2431368" y="2672542"/>
                    <a:pt x="2525528" y="2512581"/>
                    <a:pt x="2409112" y="2403672"/>
                  </a:cubicBezTo>
                  <a:cubicBezTo>
                    <a:pt x="443168" y="442167"/>
                    <a:pt x="74554" y="74385"/>
                    <a:pt x="5438" y="5426"/>
                  </a:cubicBezTo>
                  <a:lnTo>
                    <a:pt x="0" y="0"/>
                  </a:lnTo>
                  <a:lnTo>
                    <a:pt x="0" y="454256"/>
                  </a:lnTo>
                  <a:lnTo>
                    <a:pt x="5467" y="469395"/>
                  </a:lnTo>
                  <a:cubicBezTo>
                    <a:pt x="12315" y="484143"/>
                    <a:pt x="21446" y="497756"/>
                    <a:pt x="35142" y="506832"/>
                  </a:cubicBezTo>
                  <a:cubicBezTo>
                    <a:pt x="2135192" y="2594263"/>
                    <a:pt x="2135192" y="2594263"/>
                    <a:pt x="2135192" y="2594263"/>
                  </a:cubicBezTo>
                  <a:cubicBezTo>
                    <a:pt x="2153454" y="2612415"/>
                    <a:pt x="2162584" y="2630566"/>
                    <a:pt x="2180846" y="2639642"/>
                  </a:cubicBezTo>
                  <a:cubicBezTo>
                    <a:pt x="2221934" y="2675946"/>
                    <a:pt x="2266446" y="2688425"/>
                    <a:pt x="2307676" y="2684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7" name="Картина 1">
            <a:extLst>
              <a:ext uri="{FF2B5EF4-FFF2-40B4-BE49-F238E27FC236}">
                <a16:creationId xmlns:a16="http://schemas.microsoft.com/office/drawing/2014/main" xmlns="" id="{655C8CBD-9C36-4439-906C-40190F3CA11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1" y="19814"/>
            <a:ext cx="927506" cy="714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3691433-C6C3-41F0-88DD-4DA1014C18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18" y="275471"/>
            <a:ext cx="1562100" cy="67497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24ACFDBA-4142-4768-B507-D38DB8C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7" y="966923"/>
            <a:ext cx="10515600" cy="8316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BA4E4FF-E16C-4522-BFE0-CC8B958F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2A7E-7A85-4280-98CF-32CBBFFE6A2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Footer Placeholder 45">
            <a:extLst>
              <a:ext uri="{FF2B5EF4-FFF2-40B4-BE49-F238E27FC236}">
                <a16:creationId xmlns:a16="http://schemas.microsoft.com/office/drawing/2014/main" xmlns="" id="{AD94E436-CB0C-4DEB-8E85-0777E944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3068" y="6615040"/>
            <a:ext cx="10218076" cy="365125"/>
          </a:xfrm>
        </p:spPr>
        <p:txBody>
          <a:bodyPr/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SUMMER UNIVERSITY ON “INTEGRATED MANAGEMENT, SUSTAINABLE TOURISM AND PROMOTION OF BIOSPHERE RESERVES”                     Central Balkan Biosphere Reserve, Bulgaria, July 2019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984" y="1004840"/>
            <a:ext cx="5623731" cy="5792835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794" y="993584"/>
            <a:ext cx="5464280" cy="5804091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71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797</Words>
  <Application>Microsoft Office PowerPoint</Application>
  <PresentationFormat>Custom</PresentationFormat>
  <Paragraphs>109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</vt:lpstr>
      <vt:lpstr>Botanical Tours as an education and promotional tool</vt:lpstr>
      <vt:lpstr>The Flora of Bulgaria</vt:lpstr>
      <vt:lpstr>Slide 4</vt:lpstr>
      <vt:lpstr>Slide 5</vt:lpstr>
      <vt:lpstr>Nature conservation</vt:lpstr>
      <vt:lpstr>Pirin National park</vt:lpstr>
      <vt:lpstr>Eco-tourism and observation of plants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Citizen science</vt:lpstr>
      <vt:lpstr>BBF experience</vt:lpstr>
      <vt:lpstr>Slide 18</vt:lpstr>
      <vt:lpstr>Children Nature Academy Uzana</vt:lpstr>
      <vt:lpstr>Year of the plants</vt:lpstr>
      <vt:lpstr>Botanical lectures</vt:lpstr>
      <vt:lpstr>The content</vt:lpstr>
      <vt:lpstr>Botanical seminars</vt:lpstr>
      <vt:lpstr>Slide 24</vt:lpstr>
      <vt:lpstr>Slide 25</vt:lpstr>
      <vt:lpstr>Why we are doing this?</vt:lpstr>
      <vt:lpstr>Belasitsa Nature park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Tomova, Katrin (CW-Sustainability)</dc:creator>
  <cp:lastModifiedBy>iro</cp:lastModifiedBy>
  <cp:revision>29</cp:revision>
  <dcterms:created xsi:type="dcterms:W3CDTF">2019-06-27T09:08:53Z</dcterms:created>
  <dcterms:modified xsi:type="dcterms:W3CDTF">2019-08-28T10:29:29Z</dcterms:modified>
</cp:coreProperties>
</file>