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2" r:id="rId5"/>
    <p:sldId id="261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60" r:id="rId14"/>
    <p:sldId id="275" r:id="rId15"/>
    <p:sldId id="278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FCDD9-38B7-4824-94E8-CD8448BA805A}" v="59" dt="2019-06-27T09:26:38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ova, Katrin (CW-Sustainability)" userId="b8d05db4-2509-4fb8-b1d9-8e577d38a79e" providerId="ADAL" clId="{17BFCDD9-38B7-4824-94E8-CD8448BA805A}"/>
    <pc:docChg chg="undo custSel addSld delSld modSld">
      <pc:chgData name="Tomova, Katrin (CW-Sustainability)" userId="b8d05db4-2509-4fb8-b1d9-8e577d38a79e" providerId="ADAL" clId="{17BFCDD9-38B7-4824-94E8-CD8448BA805A}" dt="2019-06-27T09:26:38.596" v="284" actId="1035"/>
      <pc:docMkLst>
        <pc:docMk/>
      </pc:docMkLst>
      <pc:sldChg chg="addSp delSp modSp del">
        <pc:chgData name="Tomova, Katrin (CW-Sustainability)" userId="b8d05db4-2509-4fb8-b1d9-8e577d38a79e" providerId="ADAL" clId="{17BFCDD9-38B7-4824-94E8-CD8448BA805A}" dt="2019-06-27T09:25:25.593" v="218" actId="2696"/>
        <pc:sldMkLst>
          <pc:docMk/>
          <pc:sldMk cId="2465813591" sldId="256"/>
        </pc:sldMkLst>
        <pc:spChg chg="mod">
          <ac:chgData name="Tomova, Katrin (CW-Sustainability)" userId="b8d05db4-2509-4fb8-b1d9-8e577d38a79e" providerId="ADAL" clId="{17BFCDD9-38B7-4824-94E8-CD8448BA805A}" dt="2019-06-27T09:20:53.240" v="26"/>
          <ac:spMkLst>
            <pc:docMk/>
            <pc:sldMk cId="2465813591" sldId="256"/>
            <ac:spMk id="16" creationId="{F82C9075-EA3B-41D7-A6EA-81AE34F44224}"/>
          </ac:spMkLst>
        </pc:spChg>
        <pc:spChg chg="add mod">
          <ac:chgData name="Tomova, Katrin (CW-Sustainability)" userId="b8d05db4-2509-4fb8-b1d9-8e577d38a79e" providerId="ADAL" clId="{17BFCDD9-38B7-4824-94E8-CD8448BA805A}" dt="2019-06-27T09:20:00.329" v="11" actId="1076"/>
          <ac:spMkLst>
            <pc:docMk/>
            <pc:sldMk cId="2465813591" sldId="256"/>
            <ac:spMk id="43" creationId="{F7B2F121-8DB3-45C2-8E37-8D950125AEB2}"/>
          </ac:spMkLst>
        </pc:spChg>
        <pc:spChg chg="add del mod">
          <ac:chgData name="Tomova, Katrin (CW-Sustainability)" userId="b8d05db4-2509-4fb8-b1d9-8e577d38a79e" providerId="ADAL" clId="{17BFCDD9-38B7-4824-94E8-CD8448BA805A}" dt="2019-06-27T09:20:23.756" v="22"/>
          <ac:spMkLst>
            <pc:docMk/>
            <pc:sldMk cId="2465813591" sldId="256"/>
            <ac:spMk id="44" creationId="{14E57C86-554B-4315-A8EF-ABB76406CC0E}"/>
          </ac:spMkLst>
        </pc:spChg>
        <pc:spChg chg="add del mod">
          <ac:chgData name="Tomova, Katrin (CW-Sustainability)" userId="b8d05db4-2509-4fb8-b1d9-8e577d38a79e" providerId="ADAL" clId="{17BFCDD9-38B7-4824-94E8-CD8448BA805A}" dt="2019-06-27T09:20:31.077" v="24" actId="767"/>
          <ac:spMkLst>
            <pc:docMk/>
            <pc:sldMk cId="2465813591" sldId="256"/>
            <ac:spMk id="45" creationId="{2BBD39A7-9B16-4926-BC49-60DC9D71E1E8}"/>
          </ac:spMkLst>
        </pc:spChg>
        <pc:spChg chg="del mod">
          <ac:chgData name="Tomova, Katrin (CW-Sustainability)" userId="b8d05db4-2509-4fb8-b1d9-8e577d38a79e" providerId="ADAL" clId="{17BFCDD9-38B7-4824-94E8-CD8448BA805A}" dt="2019-06-27T09:22:10.356" v="48"/>
          <ac:spMkLst>
            <pc:docMk/>
            <pc:sldMk cId="2465813591" sldId="256"/>
            <ac:spMk id="46" creationId="{9023E5D2-0719-40E9-AEED-61EF76A7E03B}"/>
          </ac:spMkLst>
        </pc:spChg>
        <pc:spChg chg="del mod">
          <ac:chgData name="Tomova, Katrin (CW-Sustainability)" userId="b8d05db4-2509-4fb8-b1d9-8e577d38a79e" providerId="ADAL" clId="{17BFCDD9-38B7-4824-94E8-CD8448BA805A}" dt="2019-06-27T09:22:21.610" v="51"/>
          <ac:spMkLst>
            <pc:docMk/>
            <pc:sldMk cId="2465813591" sldId="256"/>
            <ac:spMk id="48" creationId="{A94BAD6B-A232-487F-B689-9541FE8F5528}"/>
          </ac:spMkLst>
        </pc:spChg>
        <pc:spChg chg="add mod">
          <ac:chgData name="Tomova, Katrin (CW-Sustainability)" userId="b8d05db4-2509-4fb8-b1d9-8e577d38a79e" providerId="ADAL" clId="{17BFCDD9-38B7-4824-94E8-CD8448BA805A}" dt="2019-06-27T09:22:49.145" v="57" actId="1076"/>
          <ac:spMkLst>
            <pc:docMk/>
            <pc:sldMk cId="2465813591" sldId="256"/>
            <ac:spMk id="52" creationId="{6E122052-08E0-4DB0-9A53-D8CBE9D398BC}"/>
          </ac:spMkLst>
        </pc:spChg>
        <pc:picChg chg="mod">
          <ac:chgData name="Tomova, Katrin (CW-Sustainability)" userId="b8d05db4-2509-4fb8-b1d9-8e577d38a79e" providerId="ADAL" clId="{17BFCDD9-38B7-4824-94E8-CD8448BA805A}" dt="2019-06-27T09:22:45.920" v="56" actId="1076"/>
          <ac:picMkLst>
            <pc:docMk/>
            <pc:sldMk cId="2465813591" sldId="256"/>
            <ac:picMk id="38" creationId="{DC191AC0-4AA6-4F68-A6F9-8D56E6F8FECD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6.279" v="19" actId="1076"/>
          <ac:picMkLst>
            <pc:docMk/>
            <pc:sldMk cId="2465813591" sldId="256"/>
            <ac:picMk id="39" creationId="{09873C24-3738-41CD-8CD1-5E495D3D0D00}"/>
          </ac:picMkLst>
        </pc:picChg>
        <pc:picChg chg="add del mod">
          <ac:chgData name="Tomova, Katrin (CW-Sustainability)" userId="b8d05db4-2509-4fb8-b1d9-8e577d38a79e" providerId="ADAL" clId="{17BFCDD9-38B7-4824-94E8-CD8448BA805A}" dt="2019-06-27T09:19:00.593" v="4" actId="478"/>
          <ac:picMkLst>
            <pc:docMk/>
            <pc:sldMk cId="2465813591" sldId="256"/>
            <ac:picMk id="40" creationId="{FFF79BD7-1F8B-427D-9694-A849997A58FC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2.954" v="17" actId="1076"/>
          <ac:picMkLst>
            <pc:docMk/>
            <pc:sldMk cId="2465813591" sldId="256"/>
            <ac:picMk id="41" creationId="{2DD5B731-958C-423F-9C44-9D91B5B6E3B9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1.595" v="16" actId="1076"/>
          <ac:picMkLst>
            <pc:docMk/>
            <pc:sldMk cId="2465813591" sldId="256"/>
            <ac:picMk id="42" creationId="{AABC3439-0F72-4E3E-B00E-158F5502E07E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4.717" v="18" actId="1076"/>
          <ac:picMkLst>
            <pc:docMk/>
            <pc:sldMk cId="2465813591" sldId="256"/>
            <ac:picMk id="1026" creationId="{B8F66788-38AE-48F5-B05F-79C29DA9439F}"/>
          </ac:picMkLst>
        </pc:picChg>
        <pc:picChg chg="add del mod">
          <ac:chgData name="Tomova, Katrin (CW-Sustainability)" userId="b8d05db4-2509-4fb8-b1d9-8e577d38a79e" providerId="ADAL" clId="{17BFCDD9-38B7-4824-94E8-CD8448BA805A}" dt="2019-06-27T09:20:02.429" v="12" actId="478"/>
          <ac:picMkLst>
            <pc:docMk/>
            <pc:sldMk cId="2465813591" sldId="256"/>
            <ac:picMk id="1027" creationId="{45FBAE64-AC39-484A-8CBA-DE6D0DFD694E}"/>
          </ac:picMkLst>
        </pc:picChg>
        <pc:picChg chg="add del mod">
          <ac:chgData name="Tomova, Katrin (CW-Sustainability)" userId="b8d05db4-2509-4fb8-b1d9-8e577d38a79e" providerId="ADAL" clId="{17BFCDD9-38B7-4824-94E8-CD8448BA805A}" dt="2019-06-27T09:20:03.798" v="13" actId="478"/>
          <ac:picMkLst>
            <pc:docMk/>
            <pc:sldMk cId="2465813591" sldId="256"/>
            <ac:picMk id="1029" creationId="{0973FAE7-30FD-40C6-8DAB-76E81689567B}"/>
          </ac:picMkLst>
        </pc:picChg>
      </pc:sldChg>
      <pc:sldChg chg="addSp delSp modSp">
        <pc:chgData name="Tomova, Katrin (CW-Sustainability)" userId="b8d05db4-2509-4fb8-b1d9-8e577d38a79e" providerId="ADAL" clId="{17BFCDD9-38B7-4824-94E8-CD8448BA805A}" dt="2019-06-27T09:26:38.596" v="284" actId="1035"/>
        <pc:sldMkLst>
          <pc:docMk/>
          <pc:sldMk cId="4056956205" sldId="257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56956205" sldId="257"/>
            <ac:spMk id="2" creationId="{443EE695-501A-435D-9480-0C9C2F36DABA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56956205" sldId="257"/>
            <ac:spMk id="3" creationId="{0700B1C9-662A-41A2-A1AB-12136567EA7C}"/>
          </ac:spMkLst>
        </pc:spChg>
        <pc:spChg chg="mod">
          <ac:chgData name="Tomova, Katrin (CW-Sustainability)" userId="b8d05db4-2509-4fb8-b1d9-8e577d38a79e" providerId="ADAL" clId="{17BFCDD9-38B7-4824-94E8-CD8448BA805A}" dt="2019-06-27T09:23:22.573" v="62" actId="14100"/>
          <ac:spMkLst>
            <pc:docMk/>
            <pc:sldMk cId="4056956205" sldId="257"/>
            <ac:spMk id="5" creationId="{B47B773A-E5BB-4687-BAE2-B4267858DB0E}"/>
          </ac:spMkLst>
        </pc:spChg>
        <pc:spChg chg="mod">
          <ac:chgData name="Tomova, Katrin (CW-Sustainability)" userId="b8d05db4-2509-4fb8-b1d9-8e577d38a79e" providerId="ADAL" clId="{17BFCDD9-38B7-4824-94E8-CD8448BA805A}" dt="2019-06-27T09:23:40.635" v="68" actId="1076"/>
          <ac:spMkLst>
            <pc:docMk/>
            <pc:sldMk cId="4056956205" sldId="257"/>
            <ac:spMk id="6" creationId="{763B60B8-66E8-4AE1-B4E0-5BB6D2C503F1}"/>
          </ac:spMkLst>
        </pc:spChg>
        <pc:spChg chg="mod">
          <ac:chgData name="Tomova, Katrin (CW-Sustainability)" userId="b8d05db4-2509-4fb8-b1d9-8e577d38a79e" providerId="ADAL" clId="{17BFCDD9-38B7-4824-94E8-CD8448BA805A}" dt="2019-06-27T09:23:54.244" v="73" actId="14100"/>
          <ac:spMkLst>
            <pc:docMk/>
            <pc:sldMk cId="4056956205" sldId="257"/>
            <ac:spMk id="12" creationId="{70456D24-F7F6-47B0-8779-2DB8A2E5BA21}"/>
          </ac:spMkLst>
        </pc:spChg>
        <pc:spChg chg="add mod">
          <ac:chgData name="Tomova, Katrin (CW-Sustainability)" userId="b8d05db4-2509-4fb8-b1d9-8e577d38a79e" providerId="ADAL" clId="{17BFCDD9-38B7-4824-94E8-CD8448BA805A}" dt="2019-06-27T09:25:09.223" v="214" actId="20577"/>
          <ac:spMkLst>
            <pc:docMk/>
            <pc:sldMk cId="4056956205" sldId="257"/>
            <ac:spMk id="13" creationId="{4B6A78C8-E4C1-4970-A268-E8CF0A2A2E85}"/>
          </ac:spMkLst>
        </pc:spChg>
        <pc:spChg chg="add del mod">
          <ac:chgData name="Tomova, Katrin (CW-Sustainability)" userId="b8d05db4-2509-4fb8-b1d9-8e577d38a79e" providerId="ADAL" clId="{17BFCDD9-38B7-4824-94E8-CD8448BA805A}" dt="2019-06-27T09:26:22.389" v="276" actId="478"/>
          <ac:spMkLst>
            <pc:docMk/>
            <pc:sldMk cId="4056956205" sldId="257"/>
            <ac:spMk id="14" creationId="{8FD99BF8-EBE8-4317-83E4-C8265BB0ADEC}"/>
          </ac:spMkLst>
        </pc:spChg>
        <pc:spChg chg="del">
          <ac:chgData name="Tomova, Katrin (CW-Sustainability)" userId="b8d05db4-2509-4fb8-b1d9-8e577d38a79e" providerId="ADAL" clId="{17BFCDD9-38B7-4824-94E8-CD8448BA805A}" dt="2019-06-27T09:23:24.819" v="63" actId="478"/>
          <ac:spMkLst>
            <pc:docMk/>
            <pc:sldMk cId="4056956205" sldId="257"/>
            <ac:spMk id="16" creationId="{F82C9075-EA3B-41D7-A6EA-81AE34F44224}"/>
          </ac:spMkLst>
        </pc:spChg>
        <pc:spChg chg="add del">
          <ac:chgData name="Tomova, Katrin (CW-Sustainability)" userId="b8d05db4-2509-4fb8-b1d9-8e577d38a79e" providerId="ADAL" clId="{17BFCDD9-38B7-4824-94E8-CD8448BA805A}" dt="2019-06-27T09:22:52.747" v="59"/>
          <ac:spMkLst>
            <pc:docMk/>
            <pc:sldMk cId="4056956205" sldId="257"/>
            <ac:spMk id="20" creationId="{1219F9EB-E2A9-4244-A9BD-179ADBF239EA}"/>
          </ac:spMkLst>
        </pc:spChg>
        <pc:spChg chg="add">
          <ac:chgData name="Tomova, Katrin (CW-Sustainability)" userId="b8d05db4-2509-4fb8-b1d9-8e577d38a79e" providerId="ADAL" clId="{17BFCDD9-38B7-4824-94E8-CD8448BA805A}" dt="2019-06-27T09:23:07.908" v="60"/>
          <ac:spMkLst>
            <pc:docMk/>
            <pc:sldMk cId="4056956205" sldId="257"/>
            <ac:spMk id="21" creationId="{AD94E436-CB0C-4DEB-8E85-0777E94499D7}"/>
          </ac:spMkLst>
        </pc:spChg>
        <pc:spChg chg="del mod">
          <ac:chgData name="Tomova, Katrin (CW-Sustainability)" userId="b8d05db4-2509-4fb8-b1d9-8e577d38a79e" providerId="ADAL" clId="{17BFCDD9-38B7-4824-94E8-CD8448BA805A}" dt="2019-06-27T09:25:08.340" v="213" actId="478"/>
          <ac:spMkLst>
            <pc:docMk/>
            <pc:sldMk cId="4056956205" sldId="257"/>
            <ac:spMk id="22" creationId="{24ACFDBA-4142-4768-B507-D38DB8C723D7}"/>
          </ac:spMkLst>
        </pc:spChg>
        <pc:spChg chg="del mod">
          <ac:chgData name="Tomova, Katrin (CW-Sustainability)" userId="b8d05db4-2509-4fb8-b1d9-8e577d38a79e" providerId="ADAL" clId="{17BFCDD9-38B7-4824-94E8-CD8448BA805A}" dt="2019-06-27T09:24:57.414" v="176"/>
          <ac:spMkLst>
            <pc:docMk/>
            <pc:sldMk cId="4056956205" sldId="257"/>
            <ac:spMk id="23" creationId="{ABDF8458-76DB-4E9E-970F-4FCE4CAACA6C}"/>
          </ac:spMkLst>
        </pc:spChg>
        <pc:grpChg chg="mod">
          <ac:chgData name="Tomova, Katrin (CW-Sustainability)" userId="b8d05db4-2509-4fb8-b1d9-8e577d38a79e" providerId="ADAL" clId="{17BFCDD9-38B7-4824-94E8-CD8448BA805A}" dt="2019-06-27T09:23:22.573" v="62" actId="14100"/>
          <ac:grpSpMkLst>
            <pc:docMk/>
            <pc:sldMk cId="4056956205" sldId="257"/>
            <ac:grpSpMk id="4" creationId="{EF4E0ED2-11B6-4785-A72B-1DA7DE7D22A6}"/>
          </ac:grpSpMkLst>
        </pc:grpChg>
        <pc:picChg chg="mod">
          <ac:chgData name="Tomova, Katrin (CW-Sustainability)" userId="b8d05db4-2509-4fb8-b1d9-8e577d38a79e" providerId="ADAL" clId="{17BFCDD9-38B7-4824-94E8-CD8448BA805A}" dt="2019-06-27T09:24:21.931" v="134" actId="1076"/>
          <ac:picMkLst>
            <pc:docMk/>
            <pc:sldMk cId="4056956205" sldId="257"/>
            <ac:picMk id="17" creationId="{655C8CBD-9C36-4439-906C-40190F3CA11D}"/>
          </ac:picMkLst>
        </pc:picChg>
        <pc:picChg chg="mod">
          <ac:chgData name="Tomova, Katrin (CW-Sustainability)" userId="b8d05db4-2509-4fb8-b1d9-8e577d38a79e" providerId="ADAL" clId="{17BFCDD9-38B7-4824-94E8-CD8448BA805A}" dt="2019-06-27T09:24:10.059" v="118" actId="1035"/>
          <ac:picMkLst>
            <pc:docMk/>
            <pc:sldMk cId="4056956205" sldId="257"/>
            <ac:picMk id="18" creationId="{3F3A78CE-7D12-4744-B74D-E14F6F1081E7}"/>
          </ac:picMkLst>
        </pc:picChg>
        <pc:picChg chg="mod">
          <ac:chgData name="Tomova, Katrin (CW-Sustainability)" userId="b8d05db4-2509-4fb8-b1d9-8e577d38a79e" providerId="ADAL" clId="{17BFCDD9-38B7-4824-94E8-CD8448BA805A}" dt="2019-06-27T09:24:16.087" v="132" actId="1035"/>
          <ac:picMkLst>
            <pc:docMk/>
            <pc:sldMk cId="4056956205" sldId="257"/>
            <ac:picMk id="19" creationId="{33691433-C6C3-41F0-88DD-4DA1014C1835}"/>
          </ac:picMkLst>
        </pc:picChg>
        <pc:picChg chg="mod">
          <ac:chgData name="Tomova, Katrin (CW-Sustainability)" userId="b8d05db4-2509-4fb8-b1d9-8e577d38a79e" providerId="ADAL" clId="{17BFCDD9-38B7-4824-94E8-CD8448BA805A}" dt="2019-06-27T09:24:11.728" v="122" actId="1035"/>
          <ac:picMkLst>
            <pc:docMk/>
            <pc:sldMk cId="4056956205" sldId="257"/>
            <ac:picMk id="24" creationId="{0B3CCBC0-5DA9-45D3-B791-2C0EC3606628}"/>
          </ac:picMkLst>
        </pc:picChg>
        <pc:picChg chg="add del">
          <ac:chgData name="Tomova, Katrin (CW-Sustainability)" userId="b8d05db4-2509-4fb8-b1d9-8e577d38a79e" providerId="ADAL" clId="{17BFCDD9-38B7-4824-94E8-CD8448BA805A}" dt="2019-06-27T09:24:56.391" v="175"/>
          <ac:picMkLst>
            <pc:docMk/>
            <pc:sldMk cId="4056956205" sldId="257"/>
            <ac:picMk id="25" creationId="{8FDD70CD-93D1-4999-8E3B-086ABCB372B5}"/>
          </ac:picMkLst>
        </pc:picChg>
        <pc:picChg chg="add mod">
          <ac:chgData name="Tomova, Katrin (CW-Sustainability)" userId="b8d05db4-2509-4fb8-b1d9-8e577d38a79e" providerId="ADAL" clId="{17BFCDD9-38B7-4824-94E8-CD8448BA805A}" dt="2019-06-27T09:25:14.982" v="216" actId="14100"/>
          <ac:picMkLst>
            <pc:docMk/>
            <pc:sldMk cId="4056956205" sldId="257"/>
            <ac:picMk id="26" creationId="{6A8A65E8-1734-44E3-9711-D9A28736BD92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36.930" v="282" actId="1037"/>
          <ac:picMkLst>
            <pc:docMk/>
            <pc:sldMk cId="4056956205" sldId="257"/>
            <ac:picMk id="27" creationId="{CEEE8E02-C737-4485-9351-17BB4C99E27C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28.963" v="277" actId="1076"/>
          <ac:picMkLst>
            <pc:docMk/>
            <pc:sldMk cId="4056956205" sldId="257"/>
            <ac:picMk id="28" creationId="{A2460133-6E23-4B7E-B5C0-330700B4FFAD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28.963" v="277" actId="1076"/>
          <ac:picMkLst>
            <pc:docMk/>
            <pc:sldMk cId="4056956205" sldId="257"/>
            <ac:picMk id="29" creationId="{68DAA9A3-0CFC-460A-8E41-ADAF74F663AC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38.596" v="284" actId="1035"/>
          <ac:picMkLst>
            <pc:docMk/>
            <pc:sldMk cId="4056956205" sldId="257"/>
            <ac:picMk id="30" creationId="{00A88B64-1152-4D46-8543-7E3619D89D9E}"/>
          </ac:picMkLst>
        </pc:picChg>
      </pc:sldChg>
      <pc:sldChg chg="add">
        <pc:chgData name="Tomova, Katrin (CW-Sustainability)" userId="b8d05db4-2509-4fb8-b1d9-8e577d38a79e" providerId="ADAL" clId="{17BFCDD9-38B7-4824-94E8-CD8448BA805A}" dt="2019-06-27T09:24:39.550" v="155"/>
        <pc:sldMkLst>
          <pc:docMk/>
          <pc:sldMk cId="445820284" sldId="258"/>
        </pc:sldMkLst>
      </pc:sldChg>
      <pc:sldChg chg="delSp del">
        <pc:chgData name="Tomova, Katrin (CW-Sustainability)" userId="b8d05db4-2509-4fb8-b1d9-8e577d38a79e" providerId="ADAL" clId="{17BFCDD9-38B7-4824-94E8-CD8448BA805A}" dt="2019-06-27T09:24:35.973" v="137" actId="2696"/>
        <pc:sldMkLst>
          <pc:docMk/>
          <pc:sldMk cId="3449849914" sldId="258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449849914" sldId="258"/>
            <ac:spMk id="2" creationId="{C27AEE31-8D74-4B95-9962-5E3231F200A7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449849914" sldId="258"/>
            <ac:spMk id="3" creationId="{4F3D04B5-E2B0-4F7F-8FC3-E6B2E09F5F6F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5.986" v="138" actId="2696"/>
        <pc:sldMkLst>
          <pc:docMk/>
          <pc:sldMk cId="2743899040" sldId="259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43899040" sldId="259"/>
            <ac:spMk id="2" creationId="{92C2DDF9-A65F-46CF-BE19-3CC0E63D143D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43899040" sldId="259"/>
            <ac:spMk id="3" creationId="{73EEDE81-5443-4673-834C-5A49F9DB3B9F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39.772" v="156"/>
        <pc:sldMkLst>
          <pc:docMk/>
          <pc:sldMk cId="3070321510" sldId="259"/>
        </pc:sldMkLst>
      </pc:sldChg>
      <pc:sldChg chg="delSp del">
        <pc:chgData name="Tomova, Katrin (CW-Sustainability)" userId="b8d05db4-2509-4fb8-b1d9-8e577d38a79e" providerId="ADAL" clId="{17BFCDD9-38B7-4824-94E8-CD8448BA805A}" dt="2019-06-27T09:24:36.006" v="139" actId="2696"/>
        <pc:sldMkLst>
          <pc:docMk/>
          <pc:sldMk cId="1996684821" sldId="260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996684821" sldId="260"/>
            <ac:spMk id="2" creationId="{DCC5F9FE-0BEB-496A-B047-2D0C0B7331D8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996684821" sldId="260"/>
            <ac:spMk id="3" creationId="{94E21997-E265-4601-BB6B-8FEEA4ED512A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39.983" v="157"/>
        <pc:sldMkLst>
          <pc:docMk/>
          <pc:sldMk cId="2897707781" sldId="260"/>
        </pc:sldMkLst>
      </pc:sldChg>
      <pc:sldChg chg="add">
        <pc:chgData name="Tomova, Katrin (CW-Sustainability)" userId="b8d05db4-2509-4fb8-b1d9-8e577d38a79e" providerId="ADAL" clId="{17BFCDD9-38B7-4824-94E8-CD8448BA805A}" dt="2019-06-27T09:24:40.148" v="158"/>
        <pc:sldMkLst>
          <pc:docMk/>
          <pc:sldMk cId="523018546" sldId="261"/>
        </pc:sldMkLst>
      </pc:sldChg>
      <pc:sldChg chg="delSp del">
        <pc:chgData name="Tomova, Katrin (CW-Sustainability)" userId="b8d05db4-2509-4fb8-b1d9-8e577d38a79e" providerId="ADAL" clId="{17BFCDD9-38B7-4824-94E8-CD8448BA805A}" dt="2019-06-27T09:24:36.037" v="140" actId="2696"/>
        <pc:sldMkLst>
          <pc:docMk/>
          <pc:sldMk cId="4006696682" sldId="261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06696682" sldId="261"/>
            <ac:spMk id="2" creationId="{099D7A30-B7C5-46B8-8EB9-392DB92D0459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06696682" sldId="261"/>
            <ac:spMk id="3" creationId="{70E3F977-0B68-4D85-929A-9F84E5CCB90E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070" v="141" actId="2696"/>
        <pc:sldMkLst>
          <pc:docMk/>
          <pc:sldMk cId="3122220135" sldId="262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122220135" sldId="262"/>
            <ac:spMk id="2" creationId="{0F77D958-79D8-472E-8999-20D9F483AAA4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122220135" sldId="262"/>
            <ac:spMk id="3" creationId="{34E5C0D0-857D-4F33-A09E-A6FC41B35FE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373" v="159"/>
        <pc:sldMkLst>
          <pc:docMk/>
          <pc:sldMk cId="4172533496" sldId="262"/>
        </pc:sldMkLst>
      </pc:sldChg>
      <pc:sldChg chg="delSp del">
        <pc:chgData name="Tomova, Katrin (CW-Sustainability)" userId="b8d05db4-2509-4fb8-b1d9-8e577d38a79e" providerId="ADAL" clId="{17BFCDD9-38B7-4824-94E8-CD8448BA805A}" dt="2019-06-27T09:24:36.097" v="142" actId="2696"/>
        <pc:sldMkLst>
          <pc:docMk/>
          <pc:sldMk cId="2408799157" sldId="263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408799157" sldId="263"/>
            <ac:spMk id="2" creationId="{2C224848-646B-41E7-834C-E487C53E5A4F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408799157" sldId="263"/>
            <ac:spMk id="3" creationId="{BCB849C2-FE50-4FCA-BBBF-46A17F64AE4D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565" v="160"/>
        <pc:sldMkLst>
          <pc:docMk/>
          <pc:sldMk cId="4220555716" sldId="263"/>
        </pc:sldMkLst>
      </pc:sldChg>
      <pc:sldChg chg="delSp del">
        <pc:chgData name="Tomova, Katrin (CW-Sustainability)" userId="b8d05db4-2509-4fb8-b1d9-8e577d38a79e" providerId="ADAL" clId="{17BFCDD9-38B7-4824-94E8-CD8448BA805A}" dt="2019-06-27T09:24:36.129" v="143" actId="2696"/>
        <pc:sldMkLst>
          <pc:docMk/>
          <pc:sldMk cId="2754826914" sldId="264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54826914" sldId="264"/>
            <ac:spMk id="2" creationId="{DAEA51AC-E063-4ED6-9B10-089390685E1C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54826914" sldId="264"/>
            <ac:spMk id="3" creationId="{66E69D70-DE3D-457F-B127-C90FB48A51EB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759" v="161"/>
        <pc:sldMkLst>
          <pc:docMk/>
          <pc:sldMk cId="2999972834" sldId="264"/>
        </pc:sldMkLst>
      </pc:sldChg>
      <pc:sldChg chg="delSp del">
        <pc:chgData name="Tomova, Katrin (CW-Sustainability)" userId="b8d05db4-2509-4fb8-b1d9-8e577d38a79e" providerId="ADAL" clId="{17BFCDD9-38B7-4824-94E8-CD8448BA805A}" dt="2019-06-27T09:24:36.160" v="144" actId="2696"/>
        <pc:sldMkLst>
          <pc:docMk/>
          <pc:sldMk cId="14543128" sldId="265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4543128" sldId="265"/>
            <ac:spMk id="2" creationId="{E4B11D41-0C9E-4040-B9B2-51E34B9AFA79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4543128" sldId="265"/>
            <ac:spMk id="3" creationId="{CA301B2E-1839-4930-97B3-F7303798F11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950" v="162"/>
        <pc:sldMkLst>
          <pc:docMk/>
          <pc:sldMk cId="837005696" sldId="265"/>
        </pc:sldMkLst>
      </pc:sldChg>
      <pc:sldChg chg="add">
        <pc:chgData name="Tomova, Katrin (CW-Sustainability)" userId="b8d05db4-2509-4fb8-b1d9-8e577d38a79e" providerId="ADAL" clId="{17BFCDD9-38B7-4824-94E8-CD8448BA805A}" dt="2019-06-27T09:24:41.305" v="163"/>
        <pc:sldMkLst>
          <pc:docMk/>
          <pc:sldMk cId="779990234" sldId="266"/>
        </pc:sldMkLst>
      </pc:sldChg>
      <pc:sldChg chg="delSp del">
        <pc:chgData name="Tomova, Katrin (CW-Sustainability)" userId="b8d05db4-2509-4fb8-b1d9-8e577d38a79e" providerId="ADAL" clId="{17BFCDD9-38B7-4824-94E8-CD8448BA805A}" dt="2019-06-27T09:24:36.222" v="145" actId="2696"/>
        <pc:sldMkLst>
          <pc:docMk/>
          <pc:sldMk cId="3018876723" sldId="266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18876723" sldId="266"/>
            <ac:spMk id="2" creationId="{0CA58FED-03D1-47C0-8D08-F1E7CBE6077A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18876723" sldId="266"/>
            <ac:spMk id="3" creationId="{F8CB2356-58AC-4247-A361-1C6D61585746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254" v="146" actId="2696"/>
        <pc:sldMkLst>
          <pc:docMk/>
          <pc:sldMk cId="29225627" sldId="267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5627" sldId="267"/>
            <ac:spMk id="2" creationId="{78B0DC44-C09E-4AE7-B04F-7D4B471F4E22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5627" sldId="267"/>
            <ac:spMk id="3" creationId="{3F816ADA-B2DF-48D9-8D3F-2429691D9F37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1.521" v="164"/>
        <pc:sldMkLst>
          <pc:docMk/>
          <pc:sldMk cId="3098558028" sldId="267"/>
        </pc:sldMkLst>
      </pc:sldChg>
      <pc:sldChg chg="add">
        <pc:chgData name="Tomova, Katrin (CW-Sustainability)" userId="b8d05db4-2509-4fb8-b1d9-8e577d38a79e" providerId="ADAL" clId="{17BFCDD9-38B7-4824-94E8-CD8448BA805A}" dt="2019-06-27T09:24:41.688" v="165"/>
        <pc:sldMkLst>
          <pc:docMk/>
          <pc:sldMk cId="1628603321" sldId="268"/>
        </pc:sldMkLst>
      </pc:sldChg>
      <pc:sldChg chg="delSp del">
        <pc:chgData name="Tomova, Katrin (CW-Sustainability)" userId="b8d05db4-2509-4fb8-b1d9-8e577d38a79e" providerId="ADAL" clId="{17BFCDD9-38B7-4824-94E8-CD8448BA805A}" dt="2019-06-27T09:24:36.286" v="147" actId="2696"/>
        <pc:sldMkLst>
          <pc:docMk/>
          <pc:sldMk cId="3092442418" sldId="268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92442418" sldId="268"/>
            <ac:spMk id="2" creationId="{9F431701-5556-4D07-BC9B-A0BE92B32CC4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92442418" sldId="268"/>
            <ac:spMk id="3" creationId="{E6D512EF-2919-48D0-90E9-DC723EF9AA69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1.897" v="166"/>
        <pc:sldMkLst>
          <pc:docMk/>
          <pc:sldMk cId="402507499" sldId="269"/>
        </pc:sldMkLst>
      </pc:sldChg>
      <pc:sldChg chg="delSp del">
        <pc:chgData name="Tomova, Katrin (CW-Sustainability)" userId="b8d05db4-2509-4fb8-b1d9-8e577d38a79e" providerId="ADAL" clId="{17BFCDD9-38B7-4824-94E8-CD8448BA805A}" dt="2019-06-27T09:24:36.311" v="148" actId="2696"/>
        <pc:sldMkLst>
          <pc:docMk/>
          <pc:sldMk cId="2922620629" sldId="269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620629" sldId="269"/>
            <ac:spMk id="2" creationId="{6B2CBA00-5268-44D8-8544-8BA7B6621A3B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620629" sldId="269"/>
            <ac:spMk id="3" creationId="{6728B220-6A87-4F6A-99AE-3BD8792472C6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353" v="149" actId="2696"/>
        <pc:sldMkLst>
          <pc:docMk/>
          <pc:sldMk cId="138806474" sldId="270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38806474" sldId="270"/>
            <ac:spMk id="2" creationId="{778D3D49-566E-4AC8-8CDB-7241C60F2F24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38806474" sldId="270"/>
            <ac:spMk id="3" creationId="{CCD59676-CEAA-490C-9E68-D3B7ECC3695D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2.088" v="167"/>
        <pc:sldMkLst>
          <pc:docMk/>
          <pc:sldMk cId="679271513" sldId="270"/>
        </pc:sldMkLst>
      </pc:sldChg>
      <pc:sldChg chg="add">
        <pc:chgData name="Tomova, Katrin (CW-Sustainability)" userId="b8d05db4-2509-4fb8-b1d9-8e577d38a79e" providerId="ADAL" clId="{17BFCDD9-38B7-4824-94E8-CD8448BA805A}" dt="2019-06-27T09:24:42.306" v="168"/>
        <pc:sldMkLst>
          <pc:docMk/>
          <pc:sldMk cId="2193244892" sldId="271"/>
        </pc:sldMkLst>
      </pc:sldChg>
      <pc:sldChg chg="delSp del">
        <pc:chgData name="Tomova, Katrin (CW-Sustainability)" userId="b8d05db4-2509-4fb8-b1d9-8e577d38a79e" providerId="ADAL" clId="{17BFCDD9-38B7-4824-94E8-CD8448BA805A}" dt="2019-06-27T09:24:36.384" v="150" actId="2696"/>
        <pc:sldMkLst>
          <pc:docMk/>
          <pc:sldMk cId="2710311970" sldId="271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10311970" sldId="271"/>
            <ac:spMk id="2" creationId="{080A1EAA-3DDF-4447-A7B7-B5BAB4402EA8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10311970" sldId="271"/>
            <ac:spMk id="3" creationId="{2F844043-008A-4AB6-8A7D-771EC17FE95E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410" v="151" actId="2696"/>
        <pc:sldMkLst>
          <pc:docMk/>
          <pc:sldMk cId="884420807" sldId="272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884420807" sldId="272"/>
            <ac:spMk id="2" creationId="{CFB84929-EC02-476B-9E83-B4E605AF3E86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884420807" sldId="272"/>
            <ac:spMk id="3" creationId="{97309883-5968-4D5C-96E5-7841E940E31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2.493" v="169"/>
        <pc:sldMkLst>
          <pc:docMk/>
          <pc:sldMk cId="1268457293" sldId="272"/>
        </pc:sldMkLst>
      </pc:sldChg>
      <pc:sldChg chg="add">
        <pc:chgData name="Tomova, Katrin (CW-Sustainability)" userId="b8d05db4-2509-4fb8-b1d9-8e577d38a79e" providerId="ADAL" clId="{17BFCDD9-38B7-4824-94E8-CD8448BA805A}" dt="2019-06-27T09:24:42.872" v="170"/>
        <pc:sldMkLst>
          <pc:docMk/>
          <pc:sldMk cId="3030720838" sldId="273"/>
        </pc:sldMkLst>
      </pc:sldChg>
      <pc:sldChg chg="delSp del">
        <pc:chgData name="Tomova, Katrin (CW-Sustainability)" userId="b8d05db4-2509-4fb8-b1d9-8e577d38a79e" providerId="ADAL" clId="{17BFCDD9-38B7-4824-94E8-CD8448BA805A}" dt="2019-06-27T09:24:36.446" v="152" actId="2696"/>
        <pc:sldMkLst>
          <pc:docMk/>
          <pc:sldMk cId="3591854959" sldId="273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591854959" sldId="273"/>
            <ac:spMk id="2" creationId="{E9F991A8-FA47-4BE4-B023-2FCAA34D045D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591854959" sldId="273"/>
            <ac:spMk id="3" creationId="{3030745A-6DCD-4941-B6E4-8426F30B0954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486" v="153" actId="2696"/>
        <pc:sldMkLst>
          <pc:docMk/>
          <pc:sldMk cId="550104196" sldId="274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550104196" sldId="274"/>
            <ac:spMk id="2" creationId="{DB94B1A4-508D-46A1-BEE6-E2BF057DA51E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550104196" sldId="274"/>
            <ac:spMk id="3" creationId="{2CB62880-57E6-4CEA-B145-BCD90CCADE4C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3.128" v="171"/>
        <pc:sldMkLst>
          <pc:docMk/>
          <pc:sldMk cId="2613713702" sldId="274"/>
        </pc:sldMkLst>
      </pc:sldChg>
      <pc:sldChg chg="delSp del">
        <pc:chgData name="Tomova, Katrin (CW-Sustainability)" userId="b8d05db4-2509-4fb8-b1d9-8e577d38a79e" providerId="ADAL" clId="{17BFCDD9-38B7-4824-94E8-CD8448BA805A}" dt="2019-06-27T09:24:36.522" v="154" actId="2696"/>
        <pc:sldMkLst>
          <pc:docMk/>
          <pc:sldMk cId="3748457089" sldId="275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748457089" sldId="275"/>
            <ac:spMk id="2" creationId="{D0A74945-B65F-460E-9411-9A70054A5A3A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748457089" sldId="275"/>
            <ac:spMk id="3" creationId="{CE9A5BD3-3EF8-4570-BF67-8ED09AE2949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3.420" v="172"/>
        <pc:sldMkLst>
          <pc:docMk/>
          <pc:sldMk cId="4019300545" sldId="275"/>
        </pc:sldMkLst>
      </pc:sldChg>
      <pc:sldChg chg="add">
        <pc:chgData name="Tomova, Katrin (CW-Sustainability)" userId="b8d05db4-2509-4fb8-b1d9-8e577d38a79e" providerId="ADAL" clId="{17BFCDD9-38B7-4824-94E8-CD8448BA805A}" dt="2019-06-27T09:24:43.790" v="173"/>
        <pc:sldMkLst>
          <pc:docMk/>
          <pc:sldMk cId="3840313525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A91EC-4D1F-450E-9857-519C0F05BCFC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213D-31C5-4B64-A06C-C126B93B9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6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5387-D93D-4729-B42C-721E12F05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3C811-CAE2-452B-87AD-7515A11D7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4B6AA-8D01-4CE9-8682-853B7583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CB5A-19A4-47CE-8BF3-9EAD0C050866}" type="datetime1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1293-C0BE-48C7-96F6-44B17B1B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4DA85-20AC-4800-A19F-0B015D63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9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2089-48D9-48AB-A36C-5E07BB8D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42F8C-8D24-4807-8997-9BE95DE4A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3FB18-2AEF-4A47-B5CF-6CC7D7D9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1ACE-AF43-4BFD-8224-32D342DE6CA5}" type="datetime1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A1101-03E7-4DD6-955A-ED73EC80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8C9B8-4CDC-44BA-83EA-9AC91ED7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7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EEB9A-374F-4603-ACFA-43E275C2C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B3465-ED6A-40CD-83BA-F8A43D35D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682F0-0E65-4C31-BD57-46AF9E97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F94-DB44-445E-B616-ACA162F6A800}" type="datetime1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C5190-6E24-41D1-8BB6-66BF6015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E792-CDE6-4D28-8C10-5AA0681A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4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039F-DCA4-4685-93CE-DAA812D4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AD6E1-1B0A-4E92-95C7-5E550A6DE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E7877-514B-4C29-A640-52D15DD8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A56-64FF-4DB9-9CEF-D989C11DDBB7}" type="datetime1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D01F7-5167-457A-851D-0732DE57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DD6D5-CEE2-4DEC-B845-EF77C60D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7D1-B96A-4CB6-9C1C-4C649053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FCA06-9C32-4989-B08B-5152D98E2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2DB1D-6B5F-4AC7-A147-C6901A48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CA9-930B-49E2-B052-2241CE9F85FB}" type="datetime1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94883-E42F-4588-91B5-252D187E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FDA15-92EC-458F-ADF6-0EFE8A53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2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3EB8-D2C1-44AC-9715-73ED13FE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6DE1-113A-4910-B662-9E5945914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26155-8266-4884-9E4D-D97156F1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C8EA0-0B1A-4A93-8A35-0F97D856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6A40-E45E-414B-B45C-2CD6B09CDD2F}" type="datetime1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E7D74-FC69-4CB0-B239-6E01448E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2D50F-C3F5-4ABC-AE67-6C5556ED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0F97-C342-442C-ADE4-DDD10A15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4FEBC-E4EA-4EC0-A704-836A1CA2D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8AAAD-7F9D-49CE-AA25-60F08273B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43ED3B-5A97-4710-8582-84286EEAC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9A0FD-5BBC-4570-81C8-82A158B6D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2EDE2-68EC-4F40-8922-C366A99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B983-0A10-4A35-A1AA-5AB31CF3296C}" type="datetime1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6BAFEE-E099-4716-BF44-F4BC033D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94C8EF-6D79-4458-8AD5-CFE6F2B3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6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DB3C-012A-441E-A7D0-0A3D00F0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FF5F6-0C39-49C6-9F08-251CB1E9C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55A3-61E1-420B-BF83-5617120C904F}" type="datetime1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2CF4C-B443-4CD1-94FF-88A56DB7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D4717-7E06-4B26-BC42-024DA67F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0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EAB3F-7745-4F10-A467-34F942BB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07BF-64F7-4F8E-B64C-50448A2EB978}" type="datetime1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6FE06-88C7-4145-BA1C-A6638E7B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F4064-1B72-4352-9704-6AFE23E2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9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1FB4-78F5-49D9-9566-B0ACE802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D93D0-3F8B-4EC9-86F1-252697B5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52BD3-DE47-4D26-87F1-B1E857209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9B3B9-FB23-4097-B21E-F566CCF6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6757-63C8-407D-A0B4-FC77986FA842}" type="datetime1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7C6FD-04DD-42C5-834D-3D15560D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B2329-D4D6-45AF-A257-32A1161C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3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3127-142B-4CDD-AFEA-1BEC91FD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CD191-2A75-4A4F-80AC-26C14B5D0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E2EAF-DA3C-470B-8235-32E6E809B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B55E5-6410-48AB-9B2A-3945AD35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9F-5BE0-4604-9682-88654F8BCE70}" type="datetime1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1086E-FE91-45AB-A321-1237E649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9C5AC-9971-4C08-932C-1F596540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7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5E883-7163-48B1-9748-74BA3002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D6E64-9771-40DA-A3FD-EA29DBB9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24834-3C58-47AE-AF31-7A3C25FA1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1B6C-5FEC-4137-A4E0-977F9CC84171}" type="datetime1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8DAE-62EC-4D39-BF68-CE4C834C3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0834B-515F-4DAA-96DC-52D01E3B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C2A7E-7A85-4280-98CF-32CBBFFE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10" Type="http://schemas.openxmlformats.org/officeDocument/2006/relationships/image" Target="../media/image24.gif"/><Relationship Id="rId4" Type="http://schemas.openxmlformats.org/officeDocument/2006/relationships/image" Target="../media/image3.png"/><Relationship Id="rId9" Type="http://schemas.openxmlformats.org/officeDocument/2006/relationships/image" Target="../media/image23.jpeg"/><Relationship Id="rId1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.png"/><Relationship Id="rId10" Type="http://schemas.openxmlformats.org/officeDocument/2006/relationships/image" Target="../media/image35.jpeg"/><Relationship Id="rId4" Type="http://schemas.openxmlformats.org/officeDocument/2006/relationships/image" Target="../media/image3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.png"/><Relationship Id="rId10" Type="http://schemas.openxmlformats.org/officeDocument/2006/relationships/image" Target="../media/image43.jpg"/><Relationship Id="rId4" Type="http://schemas.openxmlformats.org/officeDocument/2006/relationships/image" Target="../media/image3.pn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2.png"/><Relationship Id="rId7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.png"/><Relationship Id="rId10" Type="http://schemas.openxmlformats.org/officeDocument/2006/relationships/image" Target="../media/image48.jpg"/><Relationship Id="rId4" Type="http://schemas.openxmlformats.org/officeDocument/2006/relationships/image" Target="../media/image3.png"/><Relationship Id="rId9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1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6" name="Content Placeholder 37">
            <a:extLst>
              <a:ext uri="{FF2B5EF4-FFF2-40B4-BE49-F238E27FC236}">
                <a16:creationId xmlns:a16="http://schemas.microsoft.com/office/drawing/2014/main" id="{6A8A65E8-1734-44E3-9711-D9A28736B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4"/>
          <a:stretch/>
        </p:blipFill>
        <p:spPr>
          <a:xfrm>
            <a:off x="1622620" y="1175336"/>
            <a:ext cx="8222716" cy="5334636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B6A78C8-E4C1-4970-A268-E8CF0A2A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7" name="Picture 26" descr="C:\Users\tomovak\AppData\Local\Microsoft\Windows\INetCache\Content.MSO\B0A5B116.tmp">
            <a:extLst>
              <a:ext uri="{FF2B5EF4-FFF2-40B4-BE49-F238E27FC236}">
                <a16:creationId xmlns:a16="http://schemas.microsoft.com/office/drawing/2014/main" id="{CEEE8E02-C737-4485-9351-17BB4C99E27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14" y="5436739"/>
            <a:ext cx="864216" cy="522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460133-6E23-4B7E-B5C0-330700B4FFAD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84" y="6024833"/>
            <a:ext cx="847725" cy="444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DAA9A3-0CFC-460A-8E41-ADAF74F663A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2" y="6019833"/>
            <a:ext cx="911860" cy="390525"/>
          </a:xfrm>
          <a:prstGeom prst="rect">
            <a:avLst/>
          </a:prstGeom>
        </p:spPr>
      </p:pic>
      <p:pic>
        <p:nvPicPr>
          <p:cNvPr id="30" name="Picture 2" descr="https://s3-eu-west-1.amazonaws.com/myeventora/Events/summer-university-integrated-m/131995313199690589_mio.jpg">
            <a:extLst>
              <a:ext uri="{FF2B5EF4-FFF2-40B4-BE49-F238E27FC236}">
                <a16:creationId xmlns:a16="http://schemas.microsoft.com/office/drawing/2014/main" id="{00A88B64-1152-4D46-8543-7E3619D8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6" y="5475585"/>
            <a:ext cx="794988" cy="4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5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095893"/>
            <a:ext cx="10515600" cy="4123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Try to find a place that takes care of the nature and people</a:t>
            </a:r>
            <a:endParaRPr lang="en-US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10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6" name="Picture 32" descr="&amp;Rcy;&amp;iecy;&amp;zcy;&amp;ucy;&amp;lcy;&amp;tcy;&amp;acy;&amp;tcy; &amp;scy; &amp;icy;&amp;zcy;&amp;ocy;&amp;bcy;&amp;rcy;&amp;acy;&amp;zhcy;&amp;iecy;&amp;ncy;&amp;icy;&amp;iecy; &amp;zcy;&amp;acy; travelife accommoda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150017"/>
            <a:ext cx="28956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destinet.eu/images/Logo%20GSH.jp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2212141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destinet.eu/images/Green%20Ke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286163"/>
            <a:ext cx="72008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destinet.eu/images/tourcert-siegel-schraeg.jp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267961"/>
            <a:ext cx="976042" cy="9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destinet.eu/images/ecocertificat%20Romania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73" y="3374523"/>
            <a:ext cx="1192059" cy="7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33" y="2383437"/>
            <a:ext cx="1905959" cy="53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0" descr="http://destinet.eu/images/ecolabel_luxemb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38" y="3332120"/>
            <a:ext cx="8572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eco-foryou.com/img/thumbs/resize_200x200_B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734" y="2237105"/>
            <a:ext cx="1052739" cy="10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://destinet.eu/images/ECOCAMPING_logo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17" y="3314462"/>
            <a:ext cx="1056346" cy="7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BookDifferen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485034"/>
            <a:ext cx="2749408" cy="34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5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095893"/>
            <a:ext cx="4344373" cy="41239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75 % of the emissions in the tourism are from the transportation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to travel slowly, try to find alternatives when it is possible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different ways to lower your footprint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Transport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11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6" name="Picture 6" descr="http://images.slideplayer.com/9/2375210/slides/slide_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26" y="1366035"/>
            <a:ext cx="6098154" cy="45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0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095893"/>
            <a:ext cx="10515600" cy="4123931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guides are our ambassadors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Communication with the tourists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12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488" y="3281970"/>
            <a:ext cx="2442157" cy="183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 descr="C:\Users\Radi\AppData\Local\Microsoft\Windows\Temporary Internet Files\Content.Word\2008-10-17 11.05.2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87" y="2514143"/>
            <a:ext cx="2015009" cy="240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9" y="3652596"/>
            <a:ext cx="2679849" cy="195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89" y="2535160"/>
            <a:ext cx="3424355" cy="17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24" y="4396066"/>
            <a:ext cx="2266913" cy="17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0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095893"/>
            <a:ext cx="7271441" cy="412393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the right partner – engagement with the sustainable tourism principals, licences and labour conditions (no exploitation of children and other)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with the partners, motivation and education</a:t>
            </a:r>
          </a:p>
          <a:p>
            <a:pPr marL="0" indent="0" algn="just">
              <a:buNone/>
            </a:pP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Contracts with the partners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clauses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(child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labor, anti-corruption, waste management and biodiversity protection)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Arial Black" panose="020B0A04020102020204" pitchFamily="34" charset="0"/>
                <a:cs typeface="Calibri" panose="020F0502020204030204" pitchFamily="34" charset="0"/>
              </a:rPr>
              <a:t>Local partner organizations</a:t>
            </a:r>
            <a:r>
              <a:rPr lang="bg-BG" sz="3200" b="1" dirty="0" smtClean="0"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endParaRPr lang="bg-BG" sz="3200" b="1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13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6" name="Picture 15" descr="C:\Users\Radi\AppData\Local\Microsoft\Windows\Temporary Internet Files\Content.Word\Picture (322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40" y="1340768"/>
            <a:ext cx="2445498" cy="182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http://hazardouswastedisposalsystem.com/wp-content/uploads/2014/02/Waste-Manageme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001" y="4581128"/>
            <a:ext cx="252316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195" y="3336746"/>
            <a:ext cx="2560775" cy="10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70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41" y="4731666"/>
            <a:ext cx="2229508" cy="1488159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Arial Black" panose="020B0A04020102020204" pitchFamily="34" charset="0"/>
              </a:rPr>
              <a:t>Best practices from Bulg</a:t>
            </a:r>
            <a:r>
              <a:rPr lang="en-GB" sz="3200" dirty="0" smtClean="0">
                <a:latin typeface="Arial Black" panose="020B0A04020102020204" pitchFamily="34" charset="0"/>
              </a:rPr>
              <a:t>aria</a:t>
            </a:r>
            <a:r>
              <a:rPr lang="en-US" sz="3200" dirty="0">
                <a:latin typeface="Arial Black" panose="020B0A04020102020204" pitchFamily="34" charset="0"/>
              </a:rPr>
              <a:t/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</a:rPr>
              <a:t>Wild Farm in Eastern </a:t>
            </a:r>
            <a:r>
              <a:rPr lang="en-US" sz="3200" dirty="0" err="1" smtClean="0">
                <a:latin typeface="Arial Black" panose="020B0A04020102020204" pitchFamily="34" charset="0"/>
              </a:rPr>
              <a:t>Rodopi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14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5" name="Content Placeholder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4" y="4070013"/>
            <a:ext cx="3037431" cy="2278073"/>
          </a:xfrm>
          <a:prstGeom prst="rect">
            <a:avLst/>
          </a:prstGeom>
        </p:spPr>
      </p:pic>
      <p:pic>
        <p:nvPicPr>
          <p:cNvPr id="26" name="Content Placeholder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977085"/>
            <a:ext cx="3532118" cy="26473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62" y="4782970"/>
            <a:ext cx="2523023" cy="16686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78" y="1365949"/>
            <a:ext cx="4020142" cy="30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0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6" y="2334946"/>
            <a:ext cx="2202446" cy="3326408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Best practices from Bulgaria</a:t>
            </a:r>
            <a:br>
              <a:rPr lang="en-GB" sz="3200" dirty="0" smtClean="0">
                <a:latin typeface="Arial Black" panose="020B0A04020102020204" pitchFamily="34" charset="0"/>
              </a:rPr>
            </a:br>
            <a:r>
              <a:rPr lang="en-GB" sz="3200" dirty="0" smtClean="0">
                <a:latin typeface="Arial Black" panose="020B0A04020102020204" pitchFamily="34" charset="0"/>
              </a:rPr>
              <a:t>Nature park </a:t>
            </a:r>
            <a:r>
              <a:rPr lang="en-GB" sz="3200" dirty="0" err="1" smtClean="0">
                <a:latin typeface="Arial Black" panose="020B0A04020102020204" pitchFamily="34" charset="0"/>
              </a:rPr>
              <a:t>Belasitsa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15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58" y="4447813"/>
            <a:ext cx="3012351" cy="1994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51" y="1802358"/>
            <a:ext cx="3512408" cy="2341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21" y="4431159"/>
            <a:ext cx="3016741" cy="2011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05" y="2037440"/>
            <a:ext cx="3294038" cy="21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1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095893"/>
            <a:ext cx="10515600" cy="412393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3229232"/>
            <a:ext cx="11498472" cy="537084"/>
          </a:xfrm>
        </p:spPr>
        <p:txBody>
          <a:bodyPr>
            <a:noAutofit/>
          </a:bodyPr>
          <a:lstStyle/>
          <a:p>
            <a:pPr algn="ctr"/>
            <a:r>
              <a:rPr lang="en-GB" sz="3200" smtClean="0">
                <a:latin typeface="Arial Black" panose="020B0A04020102020204" pitchFamily="34" charset="0"/>
              </a:rPr>
              <a:t>Travel sustainable.</a:t>
            </a:r>
            <a:r>
              <a:rPr lang="en-GB" sz="3200" dirty="0" smtClean="0">
                <a:latin typeface="Arial Black" panose="020B0A04020102020204" pitchFamily="34" charset="0"/>
              </a:rPr>
              <a:t/>
            </a:r>
            <a:br>
              <a:rPr lang="en-GB" sz="3200" dirty="0" smtClean="0">
                <a:latin typeface="Arial Black" panose="020B0A04020102020204" pitchFamily="34" charset="0"/>
              </a:rPr>
            </a:br>
            <a:r>
              <a:rPr lang="en-GB" sz="3200" dirty="0" smtClean="0">
                <a:latin typeface="Arial Black" panose="020B0A04020102020204" pitchFamily="34" charset="0"/>
              </a:rPr>
              <a:t> </a:t>
            </a:r>
            <a:r>
              <a:rPr lang="en-GB" sz="3200" dirty="0">
                <a:latin typeface="Arial Black" panose="020B0A04020102020204" pitchFamily="34" charset="0"/>
              </a:rPr>
              <a:t/>
            </a:r>
            <a:br>
              <a:rPr lang="en-GB" sz="3200" dirty="0">
                <a:latin typeface="Arial Black" panose="020B0A04020102020204" pitchFamily="34" charset="0"/>
              </a:rPr>
            </a:br>
            <a:r>
              <a:rPr lang="en-GB" sz="3200" dirty="0" smtClean="0">
                <a:latin typeface="Arial Black" panose="020B0A04020102020204" pitchFamily="34" charset="0"/>
              </a:rPr>
              <a:t>Keep in mind that we need to be responsible for our choices.</a:t>
            </a:r>
            <a:br>
              <a:rPr lang="en-GB" sz="3200" dirty="0" smtClean="0">
                <a:latin typeface="Arial Black" panose="020B0A04020102020204" pitchFamily="34" charset="0"/>
              </a:rPr>
            </a:br>
            <a:r>
              <a:rPr lang="en-GB" sz="3200" dirty="0">
                <a:latin typeface="Arial Black" panose="020B0A04020102020204" pitchFamily="34" charset="0"/>
              </a:rPr>
              <a:t/>
            </a:r>
            <a:br>
              <a:rPr lang="en-GB" sz="3200" dirty="0">
                <a:latin typeface="Arial Black" panose="020B0A04020102020204" pitchFamily="34" charset="0"/>
              </a:rPr>
            </a:br>
            <a:r>
              <a:rPr lang="en-GB" sz="3200" dirty="0" smtClean="0">
                <a:latin typeface="Arial Black" panose="020B0A04020102020204" pitchFamily="34" charset="0"/>
              </a:rPr>
              <a:t/>
            </a:r>
            <a:br>
              <a:rPr lang="en-GB" sz="3200" dirty="0" smtClean="0">
                <a:latin typeface="Arial Black" panose="020B0A04020102020204" pitchFamily="34" charset="0"/>
              </a:rPr>
            </a:br>
            <a:r>
              <a:rPr lang="en-GB" sz="3200" dirty="0">
                <a:latin typeface="Arial Black" panose="020B0A04020102020204" pitchFamily="34" charset="0"/>
              </a:rPr>
              <a:t/>
            </a:r>
            <a:br>
              <a:rPr lang="en-GB" sz="3200" dirty="0">
                <a:latin typeface="Arial Black" panose="020B0A040201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Eleonora Yosifova</a:t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baatbg</a:t>
            </a:r>
            <a:r>
              <a:rPr 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gmail.com</a:t>
            </a:r>
            <a:b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www.baatbg.org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16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4031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3921211"/>
            <a:ext cx="10515600" cy="22986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smtClean="0">
                <a:latin typeface="Arial Black" panose="020B0A04020102020204" pitchFamily="34" charset="0"/>
              </a:rPr>
              <a:t>Eleonora Yosifova</a:t>
            </a:r>
          </a:p>
          <a:p>
            <a:pPr marL="0" indent="0" algn="r">
              <a:buNone/>
            </a:pPr>
            <a:r>
              <a:rPr lang="en-GB" dirty="0" smtClean="0">
                <a:latin typeface="Arial Black" panose="020B0A04020102020204" pitchFamily="34" charset="0"/>
              </a:rPr>
              <a:t>Bulgarian Association for Alternative Tourism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10" y="2905366"/>
            <a:ext cx="11137557" cy="83161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Arial Black" panose="020B0A04020102020204" pitchFamily="34" charset="0"/>
              </a:rPr>
              <a:t>Sustainable tourism – mission possible!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2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4582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095893"/>
            <a:ext cx="10515600" cy="412393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viability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prosperity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quality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Social Equity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Visitor Fulfillment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Control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Wellbeing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Cultural Richness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Integrity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Diversity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Efficiency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Purity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/>
          <a:lstStyle/>
          <a:p>
            <a:r>
              <a:rPr lang="en-GB" sz="3200" dirty="0" smtClean="0">
                <a:latin typeface="Arial Black" panose="020B0A04020102020204" pitchFamily="34" charset="0"/>
              </a:rPr>
              <a:t>What is sustainable tourism?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3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921" y="3057530"/>
            <a:ext cx="2398302" cy="145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31" y="4882546"/>
            <a:ext cx="2401370" cy="159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87" y="1315434"/>
            <a:ext cx="2369840" cy="13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32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095893"/>
            <a:ext cx="10515600" cy="412393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with minimal impact on the environment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for the protection of the cultural and natural heritage of the visited region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Contributing to the social and economic development of local communities</a:t>
            </a:r>
          </a:p>
          <a:p>
            <a:pPr marL="0" indent="0">
              <a:buNone/>
            </a:pPr>
            <a:endParaRPr 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manage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tourism resources in a way that ensures their protection and long-term use.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/>
          <a:lstStyle/>
          <a:p>
            <a:r>
              <a:rPr lang="en-US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bg-BG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P:</a:t>
            </a:r>
            <a:r>
              <a:rPr lang="bg-BG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People, Planet, Profit</a:t>
            </a:r>
            <a:endParaRPr lang="en-US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4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253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5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78" y="2076256"/>
            <a:ext cx="8671560" cy="42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1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1818607"/>
            <a:ext cx="10515600" cy="46742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dirty="0" smtClean="0"/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almost double growth in global tourism over the next 15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2030, the expectations are for 1.8 billion tourists per year (5 million daily) in international tourism and about 5-6 billion in domestic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Major cause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Asian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growing population and growth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Asian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tourism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outward markets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Climate change and tourism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Bulgaria - an expected extension of the summer season and a threat to winter tourism (shortening, especially at lower altitude resorts like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Chepelare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water scarcity - a threat to golf tourism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the other hand, according to a report by the European Commission in 2015, tourism in the long run will be among the most affected by climate change, along with Spain and Italy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Tourism in the fight against poverty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GDP globally, one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jobs (a total of 230 million people in tourism), and in over 50% of developing countries it has been declared a priority area in the fight against poverty. Challenges - decent pay, working conditions.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/>
          <a:lstStyle/>
          <a:p>
            <a:r>
              <a:rPr lang="en-GB" sz="3200" dirty="0" smtClean="0">
                <a:latin typeface="Arial Black" panose="020B0A04020102020204" pitchFamily="34" charset="0"/>
              </a:rPr>
              <a:t>Challenges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6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055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095893"/>
            <a:ext cx="7127080" cy="41239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 Black" panose="020B0A04020102020204" pitchFamily="34" charset="0"/>
              </a:rPr>
              <a:t>Machu Picchu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2012 – over 1 million tourists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 for limit: 2500 tourists/ day and 400 tourists/ day in the citadel but there are days with more than 4000 tourists. </a:t>
            </a: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Tourism companies declare that they need at least double the limit…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 Black" panose="020B0A04020102020204" pitchFamily="34" charset="0"/>
              </a:rPr>
              <a:t>7 </a:t>
            </a:r>
            <a:r>
              <a:rPr lang="en-GB" sz="2000" dirty="0" err="1" smtClean="0">
                <a:latin typeface="Arial Black" panose="020B0A04020102020204" pitchFamily="34" charset="0"/>
              </a:rPr>
              <a:t>Rila</a:t>
            </a:r>
            <a:r>
              <a:rPr lang="en-GB" sz="2000" dirty="0" smtClean="0">
                <a:latin typeface="Arial Black" panose="020B0A04020102020204" pitchFamily="34" charset="0"/>
              </a:rPr>
              <a:t> lakes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the lift – 1000 tourists/ month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After the lift in 2009 – around 12 000 tourists/ month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>
            <a:normAutofit/>
          </a:bodyPr>
          <a:lstStyle/>
          <a:p>
            <a:r>
              <a:rPr lang="en-GB" sz="3200" dirty="0" err="1" smtClean="0">
                <a:latin typeface="Arial Black" panose="020B0A04020102020204" pitchFamily="34" charset="0"/>
              </a:rPr>
              <a:t>Overtourism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7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6" name="Picture 2" descr="Machu Picchu Visitor Totals 1980-20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41" y="1378615"/>
            <a:ext cx="4241902" cy="24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&amp;Vcy;&amp;hardcy;&amp;rcy;&amp;vcy;&amp;ocy;&amp;lcy;&amp;icy;&amp;tscy;&amp;icy; &amp;ocy;&amp;tcy; &amp;khcy;&amp;ocy;&amp;rcy;&amp;acy; &amp;ncy;&amp;acy; 7- &amp;tcy;&amp;iecy; &amp;rcy;&amp;icy;&amp;lcy;&amp;scy;&amp;kcy;&amp;icy; &amp;iecy;&amp;zcy;&amp;iecy;&amp;rcy;&amp;a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34" y="4148389"/>
            <a:ext cx="3144818" cy="23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0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095893"/>
            <a:ext cx="10515600" cy="412393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Adaptation in the changing conditions – climate changes, political conditions, etc.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Long – term planning taking into account all the positive and negative aspects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Involvement of all the stakeholders in the process of making decisions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Taking into account the capacity of a destination/ natural or culture attraction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Loving them to death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ecological aspect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extent to which an ecosystem can be used by tourism without threating it.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socio – culture aspect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extend to which the number of tourists threatens to change the local lifestyle and culture. 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psychological aspect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extend beyond which there is no longer what attracted the tourists to one place – tranquillity, limited human impact, preserved nature, etc.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How tourism can become sustainable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8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997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id="{3F3A78CE-7D12-4744-B74D-E14F6F108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F4E0ED2-11B6-4785-A72B-1DA7DE7D2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id="{655C8CBD-9C36-4439-906C-40190F3CA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1433-C6C3-41F0-88DD-4DA1014C18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095893"/>
            <a:ext cx="5241560" cy="41239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principal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Love not Luxury“</a:t>
            </a:r>
            <a:r>
              <a:rPr lang="bg-BG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personal contact with the hosts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 food, seasonal products – think about the food miles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Over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transport supports the food industry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regular product in British supermarket travels around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1.500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shelf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Accommodation and food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t>9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458" y="1842135"/>
            <a:ext cx="2376264" cy="305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71" y="1589287"/>
            <a:ext cx="2880320" cy="21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83" y="5000139"/>
            <a:ext cx="2729943" cy="135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33" y="3959569"/>
            <a:ext cx="3251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99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1075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 </vt:lpstr>
      <vt:lpstr>Sustainable tourism – mission possible!</vt:lpstr>
      <vt:lpstr>What is sustainable tourism?</vt:lpstr>
      <vt:lpstr>3 P: People, Planet, Profit</vt:lpstr>
      <vt:lpstr>PowerPoint Presentation</vt:lpstr>
      <vt:lpstr>Challenges</vt:lpstr>
      <vt:lpstr>Overtourism</vt:lpstr>
      <vt:lpstr>How tourism can become sustainable</vt:lpstr>
      <vt:lpstr>Accommodation and food</vt:lpstr>
      <vt:lpstr>Try to find a place that takes care of the nature and people</vt:lpstr>
      <vt:lpstr>Transport</vt:lpstr>
      <vt:lpstr>Communication with the tourists</vt:lpstr>
      <vt:lpstr>Local partner organizations </vt:lpstr>
      <vt:lpstr>Best practices from Bulgaria Wild Farm in Eastern Rodopi</vt:lpstr>
      <vt:lpstr>Best practices from Bulgaria Nature park Belasitsa</vt:lpstr>
      <vt:lpstr>Travel sustainable.   Keep in mind that we need to be responsible for our choices.    Eleonora Yosifova baatbg@gmail.com www.baatbg.org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Tomova, Katrin (CW-Sustainability)</dc:creator>
  <cp:lastModifiedBy>Eleonora Yosifova</cp:lastModifiedBy>
  <cp:revision>33</cp:revision>
  <dcterms:created xsi:type="dcterms:W3CDTF">2019-06-27T09:08:53Z</dcterms:created>
  <dcterms:modified xsi:type="dcterms:W3CDTF">2019-07-26T07:36:07Z</dcterms:modified>
</cp:coreProperties>
</file>